
<file path=[Content_Types].xml><?xml version="1.0" encoding="utf-8"?>
<Types xmlns="http://schemas.openxmlformats.org/package/2006/content-types">
  <Default Extension="bin" ContentType="audio/unknown"/>
  <Default Extension="emf" ContentType="image/x-emf"/>
  <Default Extension="gif" ContentType="image/gi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activeX/activeX1.xml" ContentType="application/vnd.ms-office.activeX+xml"/>
  <Override PartName="/ppt/activeX/activeX1.bin" ContentType="application/vnd.ms-office.activeX"/>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25"/>
  </p:handoutMasterIdLst>
  <p:sldIdLst>
    <p:sldId id="258" r:id="rId2"/>
    <p:sldId id="261" r:id="rId3"/>
    <p:sldId id="262" r:id="rId4"/>
    <p:sldId id="263" r:id="rId5"/>
    <p:sldId id="266" r:id="rId6"/>
    <p:sldId id="265" r:id="rId7"/>
    <p:sldId id="268" r:id="rId8"/>
    <p:sldId id="286" r:id="rId9"/>
    <p:sldId id="264" r:id="rId10"/>
    <p:sldId id="271" r:id="rId11"/>
    <p:sldId id="270" r:id="rId12"/>
    <p:sldId id="281" r:id="rId13"/>
    <p:sldId id="287" r:id="rId14"/>
    <p:sldId id="275" r:id="rId15"/>
    <p:sldId id="272" r:id="rId16"/>
    <p:sldId id="278" r:id="rId17"/>
    <p:sldId id="273" r:id="rId18"/>
    <p:sldId id="274" r:id="rId19"/>
    <p:sldId id="288" r:id="rId20"/>
    <p:sldId id="285" r:id="rId21"/>
    <p:sldId id="277" r:id="rId22"/>
    <p:sldId id="283" r:id="rId23"/>
    <p:sldId id="282" r:id="rId2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CC"/>
    <a:srgbClr val="00FF99"/>
    <a:srgbClr val="FFFF00"/>
    <a:srgbClr val="FF0000"/>
    <a:srgbClr val="FF00FF"/>
    <a:srgbClr val="CCFF99"/>
    <a:srgbClr val="99FF99"/>
    <a:srgbClr val="66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3" d="100"/>
          <a:sy n="93" d="100"/>
        </p:scale>
        <p:origin x="1430" y="8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activeX1.xml><?xml version="1.0" encoding="utf-8"?>
<ax:ocx xmlns:ax="http://schemas.microsoft.com/office/2006/activeX" xmlns:r="http://schemas.openxmlformats.org/officeDocument/2006/relationships" ax:classid="{8BD21D10-EC42-11CE-9E0D-00AA006002F3}"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32771"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32772"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32773"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9DE3ACD8-F838-48B9-95C5-AD1D4E315BD9}"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bin"/></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bin"/></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bin"/></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bin"/></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bin"/></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bin"/></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bin"/></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bin"/></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bin"/></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bin"/></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bin"/></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bin"/></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EF7343E-B426-4045-91F4-23ED365C387F}" type="slidenum">
              <a:rPr lang="en-US"/>
              <a:pPr>
                <a:defRPr/>
              </a:pPr>
              <a:t>‹#›</a:t>
            </a:fld>
            <a:endParaRPr lang="en-US"/>
          </a:p>
        </p:txBody>
      </p:sp>
    </p:spTree>
  </p:cSld>
  <p:clrMapOvr>
    <a:masterClrMapping/>
  </p:clrMapOvr>
  <p:transition>
    <p:sndAc>
      <p:stSnd>
        <p:snd r:embed="rId1" name="chimes.wav"/>
      </p:stSnd>
    </p:sndAc>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855ECF1-26AA-4E31-BFCA-6FB8E67E98A0}" type="slidenum">
              <a:rPr lang="en-US"/>
              <a:pPr>
                <a:defRPr/>
              </a:pPr>
              <a:t>‹#›</a:t>
            </a:fld>
            <a:endParaRPr lang="en-US"/>
          </a:p>
        </p:txBody>
      </p:sp>
    </p:spTree>
  </p:cSld>
  <p:clrMapOvr>
    <a:masterClrMapping/>
  </p:clrMapOvr>
  <p:transition>
    <p:sndAc>
      <p:stSnd>
        <p:snd r:embed="rId1" name="chimes.wav"/>
      </p:st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81FDE01-F672-47B4-B037-5500E5664BB6}" type="slidenum">
              <a:rPr lang="en-US"/>
              <a:pPr>
                <a:defRPr/>
              </a:pPr>
              <a:t>‹#›</a:t>
            </a:fld>
            <a:endParaRPr lang="en-US"/>
          </a:p>
        </p:txBody>
      </p:sp>
    </p:spTree>
  </p:cSld>
  <p:clrMapOvr>
    <a:masterClrMapping/>
  </p:clrMapOvr>
  <p:transition>
    <p:sndAc>
      <p:stSnd>
        <p:snd r:embed="rId1" name="chimes.wav"/>
      </p:stSnd>
    </p:sndAc>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quarter" idx="1"/>
          </p:nvPr>
        </p:nvSpPr>
        <p:spPr>
          <a:xfrm>
            <a:off x="457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57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2EA9B76-86D8-4442-A217-3C64D0251F9D}" type="slidenum">
              <a:rPr lang="en-US"/>
              <a:pPr>
                <a:defRPr/>
              </a:pPr>
              <a:t>‹#›</a:t>
            </a:fld>
            <a:endParaRPr lang="en-US"/>
          </a:p>
        </p:txBody>
      </p:sp>
    </p:spTree>
  </p:cSld>
  <p:clrMapOvr>
    <a:masterClrMapping/>
  </p:clrMapOvr>
  <p:transition>
    <p:sndAc>
      <p:stSnd>
        <p:snd r:embed="rId1" name="chimes.wav"/>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0429CE3-1D7E-42CC-B697-BA04F23BBA3C}" type="slidenum">
              <a:rPr lang="en-US"/>
              <a:pPr>
                <a:defRPr/>
              </a:pPr>
              <a:t>‹#›</a:t>
            </a:fld>
            <a:endParaRPr lang="en-US"/>
          </a:p>
        </p:txBody>
      </p:sp>
    </p:spTree>
  </p:cSld>
  <p:clrMapOvr>
    <a:masterClrMapping/>
  </p:clrMapOvr>
  <p:transition>
    <p:sndAc>
      <p:stSnd>
        <p:snd r:embed="rId1" name="chimes.wav"/>
      </p:st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E2FFFB3-EE90-4659-8246-32510C19D10F}" type="slidenum">
              <a:rPr lang="en-US"/>
              <a:pPr>
                <a:defRPr/>
              </a:pPr>
              <a:t>‹#›</a:t>
            </a:fld>
            <a:endParaRPr lang="en-US"/>
          </a:p>
        </p:txBody>
      </p:sp>
    </p:spTree>
  </p:cSld>
  <p:clrMapOvr>
    <a:masterClrMapping/>
  </p:clrMapOvr>
  <p:transition>
    <p:sndAc>
      <p:stSnd>
        <p:snd r:embed="rId1" name="chimes.wav"/>
      </p:st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5B931B3-23A5-4B81-A379-DEBD35E485F1}" type="slidenum">
              <a:rPr lang="en-US"/>
              <a:pPr>
                <a:defRPr/>
              </a:pPr>
              <a:t>‹#›</a:t>
            </a:fld>
            <a:endParaRPr lang="en-US"/>
          </a:p>
        </p:txBody>
      </p:sp>
    </p:spTree>
  </p:cSld>
  <p:clrMapOvr>
    <a:masterClrMapping/>
  </p:clrMapOvr>
  <p:transition>
    <p:sndAc>
      <p:stSnd>
        <p:snd r:embed="rId1" name="chimes.wav"/>
      </p:st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9C35BA30-7208-418D-8CBB-080FCB28F04C}" type="slidenum">
              <a:rPr lang="en-US"/>
              <a:pPr>
                <a:defRPr/>
              </a:pPr>
              <a:t>‹#›</a:t>
            </a:fld>
            <a:endParaRPr lang="en-US"/>
          </a:p>
        </p:txBody>
      </p:sp>
    </p:spTree>
  </p:cSld>
  <p:clrMapOvr>
    <a:masterClrMapping/>
  </p:clrMapOvr>
  <p:transition>
    <p:sndAc>
      <p:stSnd>
        <p:snd r:embed="rId1" name="chimes.wav"/>
      </p:st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4247448-BAF3-49C2-ABE0-6B98A9A8D939}" type="slidenum">
              <a:rPr lang="en-US"/>
              <a:pPr>
                <a:defRPr/>
              </a:pPr>
              <a:t>‹#›</a:t>
            </a:fld>
            <a:endParaRPr lang="en-US"/>
          </a:p>
        </p:txBody>
      </p:sp>
    </p:spTree>
  </p:cSld>
  <p:clrMapOvr>
    <a:masterClrMapping/>
  </p:clrMapOvr>
  <p:transition>
    <p:sndAc>
      <p:stSnd>
        <p:snd r:embed="rId1" name="chimes.wav"/>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EB4599C3-AAF9-487B-804F-467948270D4E}" type="slidenum">
              <a:rPr lang="en-US"/>
              <a:pPr>
                <a:defRPr/>
              </a:pPr>
              <a:t>‹#›</a:t>
            </a:fld>
            <a:endParaRPr lang="en-US"/>
          </a:p>
        </p:txBody>
      </p:sp>
    </p:spTree>
  </p:cSld>
  <p:clrMapOvr>
    <a:masterClrMapping/>
  </p:clrMapOvr>
  <p:transition>
    <p:sndAc>
      <p:stSnd>
        <p:snd r:embed="rId1" name="chimes.wav"/>
      </p:st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FCF8399-4A73-4399-8967-D340EAFA9B22}" type="slidenum">
              <a:rPr lang="en-US"/>
              <a:pPr>
                <a:defRPr/>
              </a:pPr>
              <a:t>‹#›</a:t>
            </a:fld>
            <a:endParaRPr lang="en-US"/>
          </a:p>
        </p:txBody>
      </p:sp>
    </p:spTree>
  </p:cSld>
  <p:clrMapOvr>
    <a:masterClrMapping/>
  </p:clrMapOvr>
  <p:transition>
    <p:sndAc>
      <p:stSnd>
        <p:snd r:embed="rId1" name="chimes.wav"/>
      </p:st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AA72471-2869-47E3-90D5-B4849579CB66}" type="slidenum">
              <a:rPr lang="en-US"/>
              <a:pPr>
                <a:defRPr/>
              </a:pPr>
              <a:t>‹#›</a:t>
            </a:fld>
            <a:endParaRPr lang="en-US"/>
          </a:p>
        </p:txBody>
      </p:sp>
    </p:spTree>
  </p:cSld>
  <p:clrMapOvr>
    <a:masterClrMapping/>
  </p:clrMapOvr>
  <p:transition>
    <p:sndAc>
      <p:stSnd>
        <p:snd r:embed="rId1" name="chimes.wav"/>
      </p:st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audio" Target="../media/audio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l="-17000" r="-17000"/>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1AAA5BF6-FA50-4A4D-BB68-91B75B39BDF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sndAc>
      <p:stSnd>
        <p:snd r:embed="rId14" name="chimes.wav"/>
      </p:stSnd>
    </p:sndAc>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2.wmf"/><Relationship Id="rId2" Type="http://schemas.openxmlformats.org/officeDocument/2006/relationships/control" Target="../activeX/activeX1.xml"/><Relationship Id="rId1" Type="http://schemas.openxmlformats.org/officeDocument/2006/relationships/vmlDrawing" Target="../drawings/vmlDrawing1.vml"/><Relationship Id="rId6" Type="http://schemas.openxmlformats.org/officeDocument/2006/relationships/image" Target="../media/image4.gif"/><Relationship Id="rId5" Type="http://schemas.openxmlformats.org/officeDocument/2006/relationships/image" Target="../media/image3.wmf"/><Relationship Id="rId4" Type="http://schemas.openxmlformats.org/officeDocument/2006/relationships/audio" Target="../media/audio1.bin"/></Relationships>
</file>

<file path=ppt/slides/_rels/slide10.xml.rels><?xml version="1.0" encoding="UTF-8" standalone="yes"?>
<Relationships xmlns="http://schemas.openxmlformats.org/package/2006/relationships"><Relationship Id="rId2" Type="http://schemas.openxmlformats.org/officeDocument/2006/relationships/audio" Target="../media/audio1.bin"/><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audio" Target="../media/audio1.bin"/><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audio" Target="../media/audio1.bin"/><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audio" Target="../media/audio1.bin"/><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audio" Target="../media/audio1.bin"/><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audio" Target="../media/audio1.bin"/><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audio" Target="../media/audio1.bin"/><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audio" Target="../media/audio1.bin"/><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audio" Target="../media/audio1.bin"/><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audio" Target="../media/audio1.bin"/><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audio" Target="../media/audio1.bin"/><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audio" Target="../media/audio1.bin"/><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audio" Target="../media/audio2.bin"/><Relationship Id="rId7" Type="http://schemas.openxmlformats.org/officeDocument/2006/relationships/image" Target="../media/image17.emf"/><Relationship Id="rId2" Type="http://schemas.openxmlformats.org/officeDocument/2006/relationships/audio" Target="../media/audio1.bin"/><Relationship Id="rId1" Type="http://schemas.openxmlformats.org/officeDocument/2006/relationships/slideLayout" Target="../slideLayouts/slideLayout12.xml"/><Relationship Id="rId6" Type="http://schemas.openxmlformats.org/officeDocument/2006/relationships/image" Target="../media/image16.gif"/><Relationship Id="rId5" Type="http://schemas.openxmlformats.org/officeDocument/2006/relationships/image" Target="../media/image15.png"/><Relationship Id="rId4" Type="http://schemas.openxmlformats.org/officeDocument/2006/relationships/audio" Target="../media/audio3.bin"/></Relationships>
</file>

<file path=ppt/slides/_rels/slide22.xml.rels><?xml version="1.0" encoding="UTF-8" standalone="yes"?>
<Relationships xmlns="http://schemas.openxmlformats.org/package/2006/relationships"><Relationship Id="rId2" Type="http://schemas.openxmlformats.org/officeDocument/2006/relationships/audio" Target="../media/audio1.bin"/><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audio" Target="../media/audio1.bin"/><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audio" Target="../media/audio1.bin"/><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2" Type="http://schemas.openxmlformats.org/officeDocument/2006/relationships/audio" Target="../media/audio1.bin"/><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audio" Target="../media/audio1.bin"/><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audio" Target="../media/audio1.bin"/><Relationship Id="rId1" Type="http://schemas.openxmlformats.org/officeDocument/2006/relationships/slideLayout" Target="../slideLayouts/slideLayout7.xml"/><Relationship Id="rId4" Type="http://schemas.openxmlformats.org/officeDocument/2006/relationships/slide" Target="slide9.xml"/></Relationships>
</file>

<file path=ppt/slides/_rels/slide7.xml.rels><?xml version="1.0" encoding="UTF-8" standalone="yes"?>
<Relationships xmlns="http://schemas.openxmlformats.org/package/2006/relationships"><Relationship Id="rId2" Type="http://schemas.openxmlformats.org/officeDocument/2006/relationships/audio" Target="../media/audio1.bin"/><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audio" Target="../media/audio1.bin"/><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audio" Target="../media/audio1.bin"/><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9" descr="BOOK2"/>
          <p:cNvPicPr>
            <a:picLocks noChangeAspect="1" noChangeArrowheads="1"/>
          </p:cNvPicPr>
          <p:nvPr/>
        </p:nvPicPr>
        <p:blipFill>
          <a:blip r:embed="rId5"/>
          <a:srcRect/>
          <a:stretch>
            <a:fillRect/>
          </a:stretch>
        </p:blipFill>
        <p:spPr bwMode="auto">
          <a:xfrm rot="2947859">
            <a:off x="1466057" y="1537493"/>
            <a:ext cx="5835650" cy="4805363"/>
          </a:xfrm>
          <a:prstGeom prst="rect">
            <a:avLst/>
          </a:prstGeom>
          <a:noFill/>
          <a:ln w="9525">
            <a:noFill/>
            <a:miter lim="800000"/>
            <a:headEnd/>
            <a:tailEnd/>
          </a:ln>
        </p:spPr>
      </p:pic>
      <p:pic>
        <p:nvPicPr>
          <p:cNvPr id="1028" name="Picture 8" descr="white_W"/>
          <p:cNvPicPr>
            <a:picLocks noChangeAspect="1" noChangeArrowheads="1" noCrop="1"/>
          </p:cNvPicPr>
          <p:nvPr/>
        </p:nvPicPr>
        <p:blipFill>
          <a:blip r:embed="rId6"/>
          <a:srcRect/>
          <a:stretch>
            <a:fillRect/>
          </a:stretch>
        </p:blipFill>
        <p:spPr bwMode="auto">
          <a:xfrm>
            <a:off x="3962400" y="3048000"/>
            <a:ext cx="2209800" cy="2362200"/>
          </a:xfrm>
          <a:prstGeom prst="rect">
            <a:avLst/>
          </a:prstGeom>
          <a:noFill/>
          <a:ln w="9525">
            <a:noFill/>
            <a:miter lim="800000"/>
            <a:headEnd/>
            <a:tailEnd/>
          </a:ln>
        </p:spPr>
      </p:pic>
      <p:sp>
        <p:nvSpPr>
          <p:cNvPr id="1029" name="WordArt 10"/>
          <p:cNvSpPr>
            <a:spLocks noChangeArrowheads="1" noChangeShapeType="1" noTextEdit="1"/>
          </p:cNvSpPr>
          <p:nvPr/>
        </p:nvSpPr>
        <p:spPr bwMode="auto">
          <a:xfrm rot="-153979">
            <a:off x="3148571" y="1728677"/>
            <a:ext cx="2360613" cy="1141413"/>
          </a:xfrm>
          <a:prstGeom prst="rect">
            <a:avLst/>
          </a:prstGeom>
        </p:spPr>
        <p:txBody>
          <a:bodyPr wrap="none" fromWordArt="1">
            <a:prstTxWarp prst="textPlain">
              <a:avLst>
                <a:gd name="adj" fmla="val 50000"/>
              </a:avLst>
            </a:prstTxWarp>
          </a:bodyPr>
          <a:lstStyle/>
          <a:p>
            <a:pPr algn="ctr"/>
            <a:r>
              <a:rPr lang="en-US" sz="3600" kern="10" dirty="0">
                <a:ln w="9525">
                  <a:no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Arial"/>
                <a:cs typeface="Arial"/>
              </a:rPr>
              <a:t>ĐỊA LÍ 5</a:t>
            </a:r>
          </a:p>
        </p:txBody>
      </p:sp>
    </p:spTree>
    <p:controls>
      <mc:AlternateContent xmlns:mc="http://schemas.openxmlformats.org/markup-compatibility/2006">
        <mc:Choice xmlns:v="urn:schemas-microsoft-com:vml" Requires="v">
          <p:control spid="1027" name="TextBox1" r:id="rId2" imgW="914400" imgH="609480"/>
        </mc:Choice>
        <mc:Fallback>
          <p:control name="TextBox1" r:id="rId2" imgW="914400" imgH="609480">
            <p:pic>
              <p:nvPicPr>
                <p:cNvPr id="2" name="TextBox1" hidden="1"/>
                <p:cNvPicPr preferRelativeResize="0">
                  <a:picLocks noChangeArrowheads="1" noChangeShapeType="1"/>
                </p:cNvPicPr>
                <p:nvPr/>
              </p:nvPicPr>
              <p:blipFill>
                <a:blip r:embed="rId7"/>
                <a:srcRect/>
                <a:stretch>
                  <a:fillRect/>
                </a:stretch>
              </p:blipFill>
              <p:spPr bwMode="auto">
                <a:xfrm>
                  <a:off x="1981200" y="2209800"/>
                  <a:ext cx="914400" cy="609600"/>
                </a:xfrm>
                <a:prstGeom prst="rect">
                  <a:avLst/>
                </a:prstGeom>
                <a:noFill/>
                <a:ln w="12700">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cSld>
  <p:clrMapOvr>
    <a:masterClrMapping/>
  </p:clrMapOvr>
  <p:transition>
    <p:sndAc>
      <p:stSnd>
        <p:snd r:embed="rId4" name="chimes.wav"/>
      </p:stSnd>
    </p:sndAc>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AutoShape 2"/>
          <p:cNvSpPr>
            <a:spLocks noChangeArrowheads="1"/>
          </p:cNvSpPr>
          <p:nvPr/>
        </p:nvSpPr>
        <p:spPr bwMode="auto">
          <a:xfrm>
            <a:off x="1828800" y="0"/>
            <a:ext cx="4876800" cy="1066800"/>
          </a:xfrm>
          <a:prstGeom prst="horizontalScroll">
            <a:avLst>
              <a:gd name="adj" fmla="val 12500"/>
            </a:avLst>
          </a:prstGeom>
          <a:solidFill>
            <a:srgbClr val="FFFF66"/>
          </a:solidFill>
          <a:ln w="9525">
            <a:solidFill>
              <a:schemeClr val="tx1"/>
            </a:solidFill>
            <a:round/>
            <a:headEnd/>
            <a:tailEnd/>
          </a:ln>
        </p:spPr>
        <p:txBody>
          <a:bodyPr wrap="none" anchor="ctr"/>
          <a:lstStyle/>
          <a:p>
            <a:endParaRPr lang="en-US"/>
          </a:p>
        </p:txBody>
      </p:sp>
      <p:sp>
        <p:nvSpPr>
          <p:cNvPr id="10244" name="Rectangle 4"/>
          <p:cNvSpPr>
            <a:spLocks noChangeArrowheads="1"/>
          </p:cNvSpPr>
          <p:nvPr/>
        </p:nvSpPr>
        <p:spPr bwMode="auto">
          <a:xfrm>
            <a:off x="228600" y="152400"/>
            <a:ext cx="1047750" cy="457200"/>
          </a:xfrm>
          <a:prstGeom prst="rect">
            <a:avLst/>
          </a:prstGeom>
          <a:noFill/>
          <a:ln w="9525">
            <a:noFill/>
            <a:miter lim="800000"/>
            <a:headEnd/>
            <a:tailEnd/>
          </a:ln>
        </p:spPr>
        <p:txBody>
          <a:bodyPr wrap="none">
            <a:spAutoFit/>
          </a:bodyPr>
          <a:lstStyle/>
          <a:p>
            <a:pPr>
              <a:spcBef>
                <a:spcPct val="50000"/>
              </a:spcBef>
            </a:pPr>
            <a:r>
              <a:rPr lang="en-US" sz="2400" u="sng" dirty="0" err="1"/>
              <a:t>Địa</a:t>
            </a:r>
            <a:r>
              <a:rPr lang="en-US" sz="2400" u="sng" dirty="0"/>
              <a:t> </a:t>
            </a:r>
            <a:r>
              <a:rPr lang="en-US" sz="2400" u="sng" dirty="0" err="1"/>
              <a:t>lí</a:t>
            </a:r>
            <a:r>
              <a:rPr lang="en-US" sz="2400" dirty="0"/>
              <a:t> :</a:t>
            </a:r>
          </a:p>
        </p:txBody>
      </p:sp>
      <p:sp>
        <p:nvSpPr>
          <p:cNvPr id="10245" name="Text Box 5"/>
          <p:cNvSpPr txBox="1">
            <a:spLocks noChangeArrowheads="1"/>
          </p:cNvSpPr>
          <p:nvPr/>
        </p:nvSpPr>
        <p:spPr bwMode="auto">
          <a:xfrm>
            <a:off x="1981200" y="228600"/>
            <a:ext cx="5791200" cy="579438"/>
          </a:xfrm>
          <a:prstGeom prst="rect">
            <a:avLst/>
          </a:prstGeom>
          <a:noFill/>
          <a:ln w="9525">
            <a:noFill/>
            <a:miter lim="800000"/>
            <a:headEnd/>
            <a:tailEnd/>
          </a:ln>
        </p:spPr>
        <p:txBody>
          <a:bodyPr>
            <a:spAutoFit/>
          </a:bodyPr>
          <a:lstStyle/>
          <a:p>
            <a:pPr>
              <a:spcBef>
                <a:spcPct val="50000"/>
              </a:spcBef>
            </a:pPr>
            <a:r>
              <a:rPr lang="en-US" sz="3200" dirty="0" err="1">
                <a:solidFill>
                  <a:schemeClr val="accent2"/>
                </a:solidFill>
              </a:rPr>
              <a:t>Một</a:t>
            </a:r>
            <a:r>
              <a:rPr lang="en-US" sz="3200" dirty="0">
                <a:solidFill>
                  <a:schemeClr val="accent2"/>
                </a:solidFill>
              </a:rPr>
              <a:t> </a:t>
            </a:r>
            <a:r>
              <a:rPr lang="en-US" sz="3200" dirty="0" err="1">
                <a:solidFill>
                  <a:schemeClr val="accent2"/>
                </a:solidFill>
              </a:rPr>
              <a:t>số</a:t>
            </a:r>
            <a:r>
              <a:rPr lang="en-US" sz="3200" dirty="0">
                <a:solidFill>
                  <a:schemeClr val="accent2"/>
                </a:solidFill>
              </a:rPr>
              <a:t> </a:t>
            </a:r>
            <a:r>
              <a:rPr lang="en-US" sz="3200" dirty="0" err="1">
                <a:solidFill>
                  <a:schemeClr val="accent2"/>
                </a:solidFill>
              </a:rPr>
              <a:t>nước</a:t>
            </a:r>
            <a:r>
              <a:rPr lang="en-US" sz="3200" dirty="0">
                <a:solidFill>
                  <a:schemeClr val="accent2"/>
                </a:solidFill>
              </a:rPr>
              <a:t> ở </a:t>
            </a:r>
            <a:r>
              <a:rPr lang="en-US" sz="3200" dirty="0" err="1">
                <a:solidFill>
                  <a:schemeClr val="accent2"/>
                </a:solidFill>
              </a:rPr>
              <a:t>Châu</a:t>
            </a:r>
            <a:r>
              <a:rPr lang="en-US" sz="3200" dirty="0">
                <a:solidFill>
                  <a:schemeClr val="accent2"/>
                </a:solidFill>
              </a:rPr>
              <a:t> </a:t>
            </a:r>
            <a:r>
              <a:rPr lang="en-US" sz="3200" dirty="0" err="1">
                <a:solidFill>
                  <a:schemeClr val="accent2"/>
                </a:solidFill>
              </a:rPr>
              <a:t>Âu</a:t>
            </a:r>
            <a:r>
              <a:rPr lang="en-US" sz="3200" dirty="0">
                <a:solidFill>
                  <a:schemeClr val="accent2"/>
                </a:solidFill>
              </a:rPr>
              <a:t>.</a:t>
            </a:r>
          </a:p>
        </p:txBody>
      </p:sp>
      <p:sp>
        <p:nvSpPr>
          <p:cNvPr id="10248" name="Text Box 8"/>
          <p:cNvSpPr txBox="1">
            <a:spLocks noChangeArrowheads="1"/>
          </p:cNvSpPr>
          <p:nvPr/>
        </p:nvSpPr>
        <p:spPr bwMode="auto">
          <a:xfrm>
            <a:off x="304800" y="1524000"/>
            <a:ext cx="1752600" cy="461665"/>
          </a:xfrm>
          <a:prstGeom prst="rect">
            <a:avLst/>
          </a:prstGeom>
          <a:noFill/>
          <a:ln w="9525">
            <a:noFill/>
            <a:miter lim="800000"/>
            <a:headEnd/>
            <a:tailEnd/>
          </a:ln>
        </p:spPr>
        <p:txBody>
          <a:bodyPr wrap="square">
            <a:spAutoFit/>
          </a:bodyPr>
          <a:lstStyle/>
          <a:p>
            <a:pPr>
              <a:spcBef>
                <a:spcPct val="50000"/>
              </a:spcBef>
            </a:pPr>
            <a:r>
              <a:rPr lang="en-US" sz="2400" b="1" dirty="0"/>
              <a:t>2. </a:t>
            </a:r>
            <a:r>
              <a:rPr lang="en-US" sz="2400" b="1" u="sng" dirty="0" err="1"/>
              <a:t>Pháp</a:t>
            </a:r>
            <a:r>
              <a:rPr lang="en-US" sz="2400" b="1" dirty="0"/>
              <a:t> :</a:t>
            </a:r>
          </a:p>
        </p:txBody>
      </p:sp>
      <p:sp>
        <p:nvSpPr>
          <p:cNvPr id="10249" name="Text Box 9"/>
          <p:cNvSpPr txBox="1">
            <a:spLocks noChangeArrowheads="1"/>
          </p:cNvSpPr>
          <p:nvPr/>
        </p:nvSpPr>
        <p:spPr bwMode="auto">
          <a:xfrm>
            <a:off x="2209800" y="3429000"/>
            <a:ext cx="6324600" cy="366713"/>
          </a:xfrm>
          <a:prstGeom prst="rect">
            <a:avLst/>
          </a:prstGeom>
          <a:noFill/>
          <a:ln w="9525">
            <a:noFill/>
            <a:miter lim="800000"/>
            <a:headEnd/>
            <a:tailEnd/>
          </a:ln>
        </p:spPr>
        <p:txBody>
          <a:bodyPr>
            <a:spAutoFit/>
          </a:bodyPr>
          <a:lstStyle/>
          <a:p>
            <a:pPr>
              <a:spcBef>
                <a:spcPct val="50000"/>
              </a:spcBef>
            </a:pPr>
            <a:endParaRPr lang="en-US"/>
          </a:p>
        </p:txBody>
      </p:sp>
      <p:sp>
        <p:nvSpPr>
          <p:cNvPr id="10250" name="Text Box 10"/>
          <p:cNvSpPr txBox="1">
            <a:spLocks noChangeArrowheads="1"/>
          </p:cNvSpPr>
          <p:nvPr/>
        </p:nvSpPr>
        <p:spPr bwMode="auto">
          <a:xfrm>
            <a:off x="609600" y="2133600"/>
            <a:ext cx="7239000" cy="1938992"/>
          </a:xfrm>
          <a:prstGeom prst="rect">
            <a:avLst/>
          </a:prstGeom>
          <a:noFill/>
          <a:ln w="9525">
            <a:noFill/>
            <a:miter lim="800000"/>
            <a:headEnd/>
            <a:tailEnd/>
          </a:ln>
        </p:spPr>
        <p:txBody>
          <a:bodyPr>
            <a:spAutoFit/>
          </a:bodyPr>
          <a:lstStyle/>
          <a:p>
            <a:pPr>
              <a:spcBef>
                <a:spcPct val="50000"/>
              </a:spcBef>
              <a:buFontTx/>
              <a:buChar char="-"/>
            </a:pPr>
            <a:r>
              <a:rPr lang="en-US" sz="2400" dirty="0" err="1">
                <a:solidFill>
                  <a:srgbClr val="FF0000"/>
                </a:solidFill>
              </a:rPr>
              <a:t>Nước</a:t>
            </a:r>
            <a:r>
              <a:rPr lang="en-US" sz="2400" dirty="0">
                <a:solidFill>
                  <a:srgbClr val="FF0000"/>
                </a:solidFill>
              </a:rPr>
              <a:t> </a:t>
            </a:r>
            <a:r>
              <a:rPr lang="en-US" sz="2400" dirty="0" err="1">
                <a:solidFill>
                  <a:srgbClr val="FF0000"/>
                </a:solidFill>
              </a:rPr>
              <a:t>Pháp</a:t>
            </a:r>
            <a:r>
              <a:rPr lang="en-US" sz="2400" dirty="0">
                <a:solidFill>
                  <a:srgbClr val="FF0000"/>
                </a:solidFill>
              </a:rPr>
              <a:t> </a:t>
            </a:r>
            <a:r>
              <a:rPr lang="en-US" sz="2400" dirty="0" err="1">
                <a:solidFill>
                  <a:srgbClr val="FF0000"/>
                </a:solidFill>
              </a:rPr>
              <a:t>nằm</a:t>
            </a:r>
            <a:r>
              <a:rPr lang="en-US" sz="2400" dirty="0">
                <a:solidFill>
                  <a:srgbClr val="FF0000"/>
                </a:solidFill>
              </a:rPr>
              <a:t> ở </a:t>
            </a:r>
            <a:r>
              <a:rPr lang="en-US" sz="2400" dirty="0" err="1">
                <a:solidFill>
                  <a:srgbClr val="FF0000"/>
                </a:solidFill>
              </a:rPr>
              <a:t>Tây</a:t>
            </a:r>
            <a:r>
              <a:rPr lang="en-US" sz="2400" dirty="0">
                <a:solidFill>
                  <a:srgbClr val="FF0000"/>
                </a:solidFill>
              </a:rPr>
              <a:t> </a:t>
            </a:r>
            <a:r>
              <a:rPr lang="en-US" sz="2400" dirty="0" err="1">
                <a:solidFill>
                  <a:srgbClr val="FF0000"/>
                </a:solidFill>
              </a:rPr>
              <a:t>của</a:t>
            </a:r>
            <a:r>
              <a:rPr lang="en-US" sz="2400" dirty="0">
                <a:solidFill>
                  <a:srgbClr val="FF0000"/>
                </a:solidFill>
              </a:rPr>
              <a:t> </a:t>
            </a:r>
            <a:r>
              <a:rPr lang="en-US" sz="2400" dirty="0" err="1">
                <a:solidFill>
                  <a:srgbClr val="FF0000"/>
                </a:solidFill>
              </a:rPr>
              <a:t>châu</a:t>
            </a:r>
            <a:r>
              <a:rPr lang="en-US" sz="2400" dirty="0">
                <a:solidFill>
                  <a:srgbClr val="FF0000"/>
                </a:solidFill>
              </a:rPr>
              <a:t> </a:t>
            </a:r>
            <a:r>
              <a:rPr lang="en-US" sz="2400" dirty="0" err="1">
                <a:solidFill>
                  <a:srgbClr val="FF0000"/>
                </a:solidFill>
              </a:rPr>
              <a:t>Âu</a:t>
            </a:r>
            <a:endParaRPr lang="en-US" sz="2400" dirty="0">
              <a:solidFill>
                <a:srgbClr val="FF0000"/>
              </a:solidFill>
            </a:endParaRPr>
          </a:p>
          <a:p>
            <a:pPr>
              <a:spcBef>
                <a:spcPct val="50000"/>
              </a:spcBef>
              <a:buFontTx/>
              <a:buChar char="-"/>
            </a:pPr>
            <a:r>
              <a:rPr lang="en-US" sz="2400" dirty="0" err="1">
                <a:solidFill>
                  <a:srgbClr val="FF0000"/>
                </a:solidFill>
              </a:rPr>
              <a:t>Phía</a:t>
            </a:r>
            <a:r>
              <a:rPr lang="en-US" sz="2400" dirty="0">
                <a:solidFill>
                  <a:srgbClr val="FF0000"/>
                </a:solidFill>
              </a:rPr>
              <a:t> </a:t>
            </a:r>
            <a:r>
              <a:rPr lang="en-US" sz="2400" dirty="0" err="1">
                <a:solidFill>
                  <a:srgbClr val="FF0000"/>
                </a:solidFill>
              </a:rPr>
              <a:t>Tây</a:t>
            </a:r>
            <a:r>
              <a:rPr lang="en-US" sz="2400" dirty="0">
                <a:solidFill>
                  <a:srgbClr val="FF0000"/>
                </a:solidFill>
              </a:rPr>
              <a:t> </a:t>
            </a:r>
            <a:r>
              <a:rPr lang="en-US" sz="2400" dirty="0" err="1">
                <a:solidFill>
                  <a:srgbClr val="FF0000"/>
                </a:solidFill>
              </a:rPr>
              <a:t>giáp</a:t>
            </a:r>
            <a:r>
              <a:rPr lang="en-US" sz="2400" dirty="0">
                <a:solidFill>
                  <a:srgbClr val="FF0000"/>
                </a:solidFill>
              </a:rPr>
              <a:t> </a:t>
            </a:r>
            <a:r>
              <a:rPr lang="en-US" sz="2400" dirty="0" err="1">
                <a:solidFill>
                  <a:srgbClr val="FF0000"/>
                </a:solidFill>
              </a:rPr>
              <a:t>Đại</a:t>
            </a:r>
            <a:r>
              <a:rPr lang="en-US" sz="2400" dirty="0">
                <a:solidFill>
                  <a:srgbClr val="FF0000"/>
                </a:solidFill>
              </a:rPr>
              <a:t> </a:t>
            </a:r>
            <a:r>
              <a:rPr lang="en-US" sz="2400" dirty="0" err="1">
                <a:solidFill>
                  <a:srgbClr val="FF0000"/>
                </a:solidFill>
              </a:rPr>
              <a:t>Tây</a:t>
            </a:r>
            <a:r>
              <a:rPr lang="en-US" sz="2400" dirty="0">
                <a:solidFill>
                  <a:srgbClr val="FF0000"/>
                </a:solidFill>
              </a:rPr>
              <a:t> </a:t>
            </a:r>
            <a:r>
              <a:rPr lang="en-US" sz="2400" dirty="0" err="1">
                <a:solidFill>
                  <a:srgbClr val="FF0000"/>
                </a:solidFill>
              </a:rPr>
              <a:t>Dương</a:t>
            </a:r>
            <a:r>
              <a:rPr lang="en-US" sz="2400" dirty="0">
                <a:solidFill>
                  <a:srgbClr val="FF0000"/>
                </a:solidFill>
              </a:rPr>
              <a:t>, </a:t>
            </a:r>
            <a:r>
              <a:rPr lang="en-US" sz="2400" dirty="0" err="1">
                <a:solidFill>
                  <a:srgbClr val="FF0000"/>
                </a:solidFill>
              </a:rPr>
              <a:t>phía</a:t>
            </a:r>
            <a:r>
              <a:rPr lang="en-US" sz="2400" dirty="0">
                <a:solidFill>
                  <a:srgbClr val="FF0000"/>
                </a:solidFill>
              </a:rPr>
              <a:t> Nam </a:t>
            </a:r>
            <a:r>
              <a:rPr lang="en-US" sz="2400" dirty="0" err="1">
                <a:solidFill>
                  <a:srgbClr val="FF0000"/>
                </a:solidFill>
              </a:rPr>
              <a:t>giáp</a:t>
            </a:r>
            <a:r>
              <a:rPr lang="en-US" sz="2400" dirty="0">
                <a:solidFill>
                  <a:srgbClr val="FF0000"/>
                </a:solidFill>
              </a:rPr>
              <a:t> </a:t>
            </a:r>
            <a:r>
              <a:rPr lang="en-US" sz="2400" dirty="0" err="1">
                <a:solidFill>
                  <a:srgbClr val="FF0000"/>
                </a:solidFill>
              </a:rPr>
              <a:t>Địa</a:t>
            </a:r>
            <a:r>
              <a:rPr lang="en-US" sz="2400" dirty="0">
                <a:solidFill>
                  <a:srgbClr val="FF0000"/>
                </a:solidFill>
              </a:rPr>
              <a:t> </a:t>
            </a:r>
            <a:r>
              <a:rPr lang="en-US" sz="2400" dirty="0" err="1">
                <a:solidFill>
                  <a:srgbClr val="FF0000"/>
                </a:solidFill>
              </a:rPr>
              <a:t>Trung</a:t>
            </a:r>
            <a:r>
              <a:rPr lang="en-US" sz="2400" dirty="0">
                <a:solidFill>
                  <a:srgbClr val="FF0000"/>
                </a:solidFill>
              </a:rPr>
              <a:t> </a:t>
            </a:r>
            <a:r>
              <a:rPr lang="en-US" sz="2400" dirty="0" err="1">
                <a:solidFill>
                  <a:srgbClr val="FF0000"/>
                </a:solidFill>
              </a:rPr>
              <a:t>Hải</a:t>
            </a:r>
            <a:endParaRPr lang="en-US" sz="2400" dirty="0">
              <a:solidFill>
                <a:srgbClr val="FF0000"/>
              </a:solidFill>
            </a:endParaRPr>
          </a:p>
          <a:p>
            <a:pPr>
              <a:spcBef>
                <a:spcPct val="50000"/>
              </a:spcBef>
              <a:buFontTx/>
              <a:buChar char="-"/>
            </a:pPr>
            <a:r>
              <a:rPr lang="en-US" sz="2400" dirty="0" err="1">
                <a:solidFill>
                  <a:srgbClr val="FF0000"/>
                </a:solidFill>
              </a:rPr>
              <a:t>Có</a:t>
            </a:r>
            <a:r>
              <a:rPr lang="en-US" sz="2400" dirty="0">
                <a:solidFill>
                  <a:srgbClr val="FF0000"/>
                </a:solidFill>
              </a:rPr>
              <a:t> </a:t>
            </a:r>
            <a:r>
              <a:rPr lang="en-US" sz="2400" dirty="0" err="1">
                <a:solidFill>
                  <a:srgbClr val="FF0000"/>
                </a:solidFill>
              </a:rPr>
              <a:t>khí</a:t>
            </a:r>
            <a:r>
              <a:rPr lang="en-US" sz="2400" dirty="0">
                <a:solidFill>
                  <a:srgbClr val="FF0000"/>
                </a:solidFill>
              </a:rPr>
              <a:t> </a:t>
            </a:r>
            <a:r>
              <a:rPr lang="en-US" sz="2400" dirty="0" err="1">
                <a:solidFill>
                  <a:srgbClr val="FF0000"/>
                </a:solidFill>
              </a:rPr>
              <a:t>hậu</a:t>
            </a:r>
            <a:r>
              <a:rPr lang="en-US" sz="2400" dirty="0">
                <a:solidFill>
                  <a:srgbClr val="FF0000"/>
                </a:solidFill>
              </a:rPr>
              <a:t> </a:t>
            </a:r>
            <a:r>
              <a:rPr lang="en-US" sz="2400" dirty="0" err="1">
                <a:solidFill>
                  <a:srgbClr val="FF0000"/>
                </a:solidFill>
              </a:rPr>
              <a:t>ôn</a:t>
            </a:r>
            <a:r>
              <a:rPr lang="en-US" sz="2400" dirty="0">
                <a:solidFill>
                  <a:srgbClr val="FF0000"/>
                </a:solidFill>
              </a:rPr>
              <a:t> </a:t>
            </a:r>
            <a:r>
              <a:rPr lang="en-US" sz="2400" dirty="0" err="1">
                <a:solidFill>
                  <a:srgbClr val="FF0000"/>
                </a:solidFill>
              </a:rPr>
              <a:t>hòa</a:t>
            </a:r>
            <a:r>
              <a:rPr lang="en-US" sz="2400" dirty="0">
                <a:solidFill>
                  <a:srgbClr val="FF0000"/>
                </a:solidFill>
              </a:rPr>
              <a:t>.</a:t>
            </a:r>
          </a:p>
        </p:txBody>
      </p:sp>
      <p:sp>
        <p:nvSpPr>
          <p:cNvPr id="10251" name="Text Box 11"/>
          <p:cNvSpPr txBox="1">
            <a:spLocks noChangeArrowheads="1"/>
          </p:cNvSpPr>
          <p:nvPr/>
        </p:nvSpPr>
        <p:spPr bwMode="auto">
          <a:xfrm>
            <a:off x="8610600" y="0"/>
            <a:ext cx="533400" cy="366713"/>
          </a:xfrm>
          <a:prstGeom prst="rect">
            <a:avLst/>
          </a:prstGeom>
          <a:noFill/>
          <a:ln w="9525">
            <a:noFill/>
            <a:miter lim="800000"/>
            <a:headEnd/>
            <a:tailEnd/>
          </a:ln>
        </p:spPr>
        <p:txBody>
          <a:bodyPr>
            <a:spAutoFit/>
          </a:bodyPr>
          <a:lstStyle/>
          <a:p>
            <a:pPr>
              <a:spcBef>
                <a:spcPct val="50000"/>
              </a:spcBef>
            </a:pPr>
            <a:endParaRPr lang="en-US"/>
          </a:p>
        </p:txBody>
      </p:sp>
      <p:graphicFrame>
        <p:nvGraphicFramePr>
          <p:cNvPr id="17436" name="Group 28"/>
          <p:cNvGraphicFramePr>
            <a:graphicFrameLocks noGrp="1"/>
          </p:cNvGraphicFramePr>
          <p:nvPr/>
        </p:nvGraphicFramePr>
        <p:xfrm>
          <a:off x="0" y="4267200"/>
          <a:ext cx="9144000" cy="1803401"/>
        </p:xfrm>
        <a:graphic>
          <a:graphicData uri="http://schemas.openxmlformats.org/drawingml/2006/table">
            <a:tbl>
              <a:tblPr/>
              <a:tblGrid>
                <a:gridCol w="3231931">
                  <a:extLst>
                    <a:ext uri="{9D8B030D-6E8A-4147-A177-3AD203B41FA5}">
                      <a16:colId xmlns:a16="http://schemas.microsoft.com/office/drawing/2014/main" val="20000"/>
                    </a:ext>
                  </a:extLst>
                </a:gridCol>
                <a:gridCol w="5912069">
                  <a:extLst>
                    <a:ext uri="{9D8B030D-6E8A-4147-A177-3AD203B41FA5}">
                      <a16:colId xmlns:a16="http://schemas.microsoft.com/office/drawing/2014/main" val="20001"/>
                    </a:ext>
                  </a:extLst>
                </a:gridCol>
              </a:tblGrid>
              <a:tr h="6016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err="1">
                          <a:ln>
                            <a:noFill/>
                          </a:ln>
                          <a:solidFill>
                            <a:schemeClr val="tx1"/>
                          </a:solidFill>
                          <a:effectLst/>
                          <a:latin typeface="Arial" charset="0"/>
                          <a:cs typeface="Arial" charset="0"/>
                        </a:rPr>
                        <a:t>Các</a:t>
                      </a:r>
                      <a:r>
                        <a:rPr kumimoji="0" lang="en-US" sz="2400" b="0" i="0" u="none" strike="noStrike" cap="none" normalizeH="0" baseline="0" dirty="0">
                          <a:ln>
                            <a:noFill/>
                          </a:ln>
                          <a:solidFill>
                            <a:schemeClr val="tx1"/>
                          </a:solidFill>
                          <a:effectLst/>
                          <a:latin typeface="Arial" charset="0"/>
                          <a:cs typeface="Arial" charset="0"/>
                        </a:rPr>
                        <a:t> </a:t>
                      </a:r>
                      <a:r>
                        <a:rPr kumimoji="0" lang="en-US" sz="2400" b="0" i="0" u="none" strike="noStrike" cap="none" normalizeH="0" baseline="0" dirty="0" err="1">
                          <a:ln>
                            <a:noFill/>
                          </a:ln>
                          <a:solidFill>
                            <a:schemeClr val="tx1"/>
                          </a:solidFill>
                          <a:effectLst/>
                          <a:latin typeface="Arial" charset="0"/>
                          <a:cs typeface="Arial" charset="0"/>
                        </a:rPr>
                        <a:t>yếu</a:t>
                      </a:r>
                      <a:r>
                        <a:rPr kumimoji="0" lang="en-US" sz="2400" b="0" i="0" u="none" strike="noStrike" cap="none" normalizeH="0" baseline="0" dirty="0">
                          <a:ln>
                            <a:noFill/>
                          </a:ln>
                          <a:solidFill>
                            <a:schemeClr val="tx1"/>
                          </a:solidFill>
                          <a:effectLst/>
                          <a:latin typeface="Arial" charset="0"/>
                          <a:cs typeface="Arial" charset="0"/>
                        </a:rPr>
                        <a:t> </a:t>
                      </a:r>
                      <a:r>
                        <a:rPr kumimoji="0" lang="en-US" sz="2400" b="0" i="0" u="none" strike="noStrike" cap="none" normalizeH="0" baseline="0" dirty="0" err="1">
                          <a:ln>
                            <a:noFill/>
                          </a:ln>
                          <a:solidFill>
                            <a:schemeClr val="tx1"/>
                          </a:solidFill>
                          <a:effectLst/>
                          <a:latin typeface="Arial" charset="0"/>
                          <a:cs typeface="Arial" charset="0"/>
                        </a:rPr>
                        <a:t>tố</a:t>
                      </a:r>
                      <a:endParaRPr kumimoji="0" lang="en-US" sz="2400" b="0" i="0" u="none" strike="noStrike" cap="none" normalizeH="0" baseline="0" dirty="0">
                        <a:ln>
                          <a:noFill/>
                        </a:ln>
                        <a:solidFill>
                          <a:schemeClr val="tx1"/>
                        </a:solidFill>
                        <a:effectLst/>
                        <a:latin typeface="Arial" charset="0"/>
                        <a:cs typeface="Arial"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Arial" charset="0"/>
                          <a:cs typeface="Arial" charset="0"/>
                        </a:rPr>
                        <a:t>Tên sản phẩm chính</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000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chemeClr val="tx1"/>
                          </a:solidFill>
                          <a:effectLst/>
                          <a:latin typeface="Arial" charset="0"/>
                          <a:cs typeface="Arial" charset="0"/>
                        </a:rPr>
                        <a:t>Sản phảm nông nghiệp</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accent2"/>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016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chemeClr val="tx1"/>
                          </a:solidFill>
                          <a:effectLst/>
                          <a:latin typeface="Arial" charset="0"/>
                          <a:cs typeface="Arial" charset="0"/>
                        </a:rPr>
                        <a:t>Sản phẩm công nghiệp</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accent2"/>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Tree>
  </p:cSld>
  <p:clrMapOvr>
    <a:masterClrMapping/>
  </p:clrMapOvr>
  <p:transition>
    <p:sndAc>
      <p:stSnd>
        <p:snd r:embed="rId2" name="chimes.wav"/>
      </p:stSnd>
    </p:sndAc>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8" name="Picture 4" descr="Epernay, France"/>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sndAc>
      <p:stSnd>
        <p:snd r:embed="rId2" name="chimes.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nodeType="clickEffect">
                                  <p:stCondLst>
                                    <p:cond delay="0"/>
                                  </p:stCondLst>
                                  <p:childTnLst>
                                    <p:set>
                                      <p:cBhvr>
                                        <p:cTn id="6" dur="1" fill="hold">
                                          <p:stCondLst>
                                            <p:cond delay="0"/>
                                          </p:stCondLst>
                                        </p:cTn>
                                        <p:tgtEl>
                                          <p:spTgt spid="16388"/>
                                        </p:tgtEl>
                                        <p:attrNameLst>
                                          <p:attrName>style.visibility</p:attrName>
                                        </p:attrNameLst>
                                      </p:cBhvr>
                                      <p:to>
                                        <p:strVal val="visible"/>
                                      </p:to>
                                    </p:set>
                                    <p:animEffect transition="in" filter="wheel(4)">
                                      <p:cBhvr>
                                        <p:cTn id="7" dur="2000"/>
                                        <p:tgtEl>
                                          <p:spTgt spid="163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4"/>
          <p:cNvSpPr>
            <a:spLocks noChangeArrowheads="1"/>
          </p:cNvSpPr>
          <p:nvPr/>
        </p:nvSpPr>
        <p:spPr bwMode="auto">
          <a:xfrm>
            <a:off x="381000" y="304800"/>
            <a:ext cx="1047750" cy="457200"/>
          </a:xfrm>
          <a:prstGeom prst="rect">
            <a:avLst/>
          </a:prstGeom>
          <a:noFill/>
          <a:ln w="9525">
            <a:noFill/>
            <a:miter lim="800000"/>
            <a:headEnd/>
            <a:tailEnd/>
          </a:ln>
        </p:spPr>
        <p:txBody>
          <a:bodyPr wrap="none">
            <a:spAutoFit/>
          </a:bodyPr>
          <a:lstStyle/>
          <a:p>
            <a:pPr>
              <a:spcBef>
                <a:spcPct val="50000"/>
              </a:spcBef>
            </a:pPr>
            <a:r>
              <a:rPr lang="en-US" sz="2400" u="sng" dirty="0" err="1"/>
              <a:t>Địa</a:t>
            </a:r>
            <a:r>
              <a:rPr lang="en-US" sz="2400" u="sng" dirty="0"/>
              <a:t> </a:t>
            </a:r>
            <a:r>
              <a:rPr lang="en-US" sz="2400" u="sng" dirty="0" err="1"/>
              <a:t>lí</a:t>
            </a:r>
            <a:r>
              <a:rPr lang="en-US" sz="2400" dirty="0"/>
              <a:t> :</a:t>
            </a:r>
          </a:p>
        </p:txBody>
      </p:sp>
      <p:sp>
        <p:nvSpPr>
          <p:cNvPr id="12293" name="Text Box 5"/>
          <p:cNvSpPr txBox="1">
            <a:spLocks noChangeArrowheads="1"/>
          </p:cNvSpPr>
          <p:nvPr/>
        </p:nvSpPr>
        <p:spPr bwMode="auto">
          <a:xfrm>
            <a:off x="2362200" y="304800"/>
            <a:ext cx="5791200" cy="579438"/>
          </a:xfrm>
          <a:prstGeom prst="rect">
            <a:avLst/>
          </a:prstGeom>
          <a:noFill/>
          <a:ln w="9525">
            <a:noFill/>
            <a:miter lim="800000"/>
            <a:headEnd/>
            <a:tailEnd/>
          </a:ln>
        </p:spPr>
        <p:txBody>
          <a:bodyPr>
            <a:spAutoFit/>
          </a:bodyPr>
          <a:lstStyle/>
          <a:p>
            <a:pPr>
              <a:spcBef>
                <a:spcPct val="50000"/>
              </a:spcBef>
            </a:pPr>
            <a:r>
              <a:rPr lang="en-US" sz="3200" dirty="0" err="1">
                <a:solidFill>
                  <a:schemeClr val="accent2"/>
                </a:solidFill>
              </a:rPr>
              <a:t>Một</a:t>
            </a:r>
            <a:r>
              <a:rPr lang="en-US" sz="3200" dirty="0">
                <a:solidFill>
                  <a:schemeClr val="accent2"/>
                </a:solidFill>
              </a:rPr>
              <a:t> </a:t>
            </a:r>
            <a:r>
              <a:rPr lang="en-US" sz="3200" dirty="0" err="1">
                <a:solidFill>
                  <a:schemeClr val="accent2"/>
                </a:solidFill>
              </a:rPr>
              <a:t>số</a:t>
            </a:r>
            <a:r>
              <a:rPr lang="en-US" sz="3200" dirty="0">
                <a:solidFill>
                  <a:schemeClr val="accent2"/>
                </a:solidFill>
              </a:rPr>
              <a:t> </a:t>
            </a:r>
            <a:r>
              <a:rPr lang="en-US" sz="3200" dirty="0" err="1">
                <a:solidFill>
                  <a:schemeClr val="accent2"/>
                </a:solidFill>
              </a:rPr>
              <a:t>nước</a:t>
            </a:r>
            <a:r>
              <a:rPr lang="en-US" sz="3200" dirty="0">
                <a:solidFill>
                  <a:schemeClr val="accent2"/>
                </a:solidFill>
              </a:rPr>
              <a:t> ở </a:t>
            </a:r>
            <a:r>
              <a:rPr lang="en-US" sz="3200" dirty="0" err="1">
                <a:solidFill>
                  <a:schemeClr val="accent2"/>
                </a:solidFill>
              </a:rPr>
              <a:t>Châu</a:t>
            </a:r>
            <a:r>
              <a:rPr lang="en-US" sz="3200" dirty="0">
                <a:solidFill>
                  <a:schemeClr val="accent2"/>
                </a:solidFill>
              </a:rPr>
              <a:t> </a:t>
            </a:r>
            <a:r>
              <a:rPr lang="en-US" sz="3200" dirty="0" err="1">
                <a:solidFill>
                  <a:schemeClr val="accent2"/>
                </a:solidFill>
              </a:rPr>
              <a:t>Âu</a:t>
            </a:r>
            <a:r>
              <a:rPr lang="en-US" sz="3200" dirty="0">
                <a:solidFill>
                  <a:schemeClr val="accent2"/>
                </a:solidFill>
              </a:rPr>
              <a:t>.</a:t>
            </a:r>
          </a:p>
        </p:txBody>
      </p:sp>
      <p:sp>
        <p:nvSpPr>
          <p:cNvPr id="12296" name="Text Box 8"/>
          <p:cNvSpPr txBox="1">
            <a:spLocks noChangeArrowheads="1"/>
          </p:cNvSpPr>
          <p:nvPr/>
        </p:nvSpPr>
        <p:spPr bwMode="auto">
          <a:xfrm>
            <a:off x="228600" y="1524000"/>
            <a:ext cx="1752600" cy="461665"/>
          </a:xfrm>
          <a:prstGeom prst="rect">
            <a:avLst/>
          </a:prstGeom>
          <a:noFill/>
          <a:ln w="9525">
            <a:noFill/>
            <a:miter lim="800000"/>
            <a:headEnd/>
            <a:tailEnd/>
          </a:ln>
        </p:spPr>
        <p:txBody>
          <a:bodyPr wrap="square">
            <a:spAutoFit/>
          </a:bodyPr>
          <a:lstStyle/>
          <a:p>
            <a:pPr>
              <a:spcBef>
                <a:spcPct val="50000"/>
              </a:spcBef>
            </a:pPr>
            <a:r>
              <a:rPr lang="en-US" sz="2400" b="1" dirty="0"/>
              <a:t>2. </a:t>
            </a:r>
            <a:r>
              <a:rPr lang="en-US" sz="2400" b="1" u="sng" dirty="0" err="1"/>
              <a:t>Pháp</a:t>
            </a:r>
            <a:r>
              <a:rPr lang="en-US" sz="2400" b="1" dirty="0"/>
              <a:t> :</a:t>
            </a:r>
          </a:p>
        </p:txBody>
      </p:sp>
      <p:sp>
        <p:nvSpPr>
          <p:cNvPr id="12297" name="Text Box 9"/>
          <p:cNvSpPr txBox="1">
            <a:spLocks noChangeArrowheads="1"/>
          </p:cNvSpPr>
          <p:nvPr/>
        </p:nvSpPr>
        <p:spPr bwMode="auto">
          <a:xfrm>
            <a:off x="2209800" y="3429000"/>
            <a:ext cx="6324600" cy="366713"/>
          </a:xfrm>
          <a:prstGeom prst="rect">
            <a:avLst/>
          </a:prstGeom>
          <a:noFill/>
          <a:ln w="9525">
            <a:noFill/>
            <a:miter lim="800000"/>
            <a:headEnd/>
            <a:tailEnd/>
          </a:ln>
        </p:spPr>
        <p:txBody>
          <a:bodyPr>
            <a:spAutoFit/>
          </a:bodyPr>
          <a:lstStyle/>
          <a:p>
            <a:pPr>
              <a:spcBef>
                <a:spcPct val="50000"/>
              </a:spcBef>
            </a:pPr>
            <a:endParaRPr lang="en-US"/>
          </a:p>
        </p:txBody>
      </p:sp>
      <p:sp>
        <p:nvSpPr>
          <p:cNvPr id="12298" name="Text Box 10"/>
          <p:cNvSpPr txBox="1">
            <a:spLocks noChangeArrowheads="1"/>
          </p:cNvSpPr>
          <p:nvPr/>
        </p:nvSpPr>
        <p:spPr bwMode="auto">
          <a:xfrm>
            <a:off x="685800" y="2057400"/>
            <a:ext cx="7239000" cy="830263"/>
          </a:xfrm>
          <a:prstGeom prst="rect">
            <a:avLst/>
          </a:prstGeom>
          <a:noFill/>
          <a:ln w="9525">
            <a:noFill/>
            <a:miter lim="800000"/>
            <a:headEnd/>
            <a:tailEnd/>
          </a:ln>
        </p:spPr>
        <p:txBody>
          <a:bodyPr>
            <a:spAutoFit/>
          </a:bodyPr>
          <a:lstStyle/>
          <a:p>
            <a:pPr>
              <a:spcBef>
                <a:spcPct val="50000"/>
              </a:spcBef>
            </a:pPr>
            <a:r>
              <a:rPr lang="en-US" sz="2400" dirty="0" err="1">
                <a:solidFill>
                  <a:srgbClr val="FF0000"/>
                </a:solidFill>
              </a:rPr>
              <a:t>Nước</a:t>
            </a:r>
            <a:r>
              <a:rPr lang="en-US" sz="2400" dirty="0">
                <a:solidFill>
                  <a:srgbClr val="FF0000"/>
                </a:solidFill>
              </a:rPr>
              <a:t> </a:t>
            </a:r>
            <a:r>
              <a:rPr lang="en-US" sz="2400" dirty="0" err="1">
                <a:solidFill>
                  <a:srgbClr val="FF0000"/>
                </a:solidFill>
              </a:rPr>
              <a:t>Pháp</a:t>
            </a:r>
            <a:r>
              <a:rPr lang="en-US" sz="2400" dirty="0">
                <a:solidFill>
                  <a:srgbClr val="FF0000"/>
                </a:solidFill>
              </a:rPr>
              <a:t> </a:t>
            </a:r>
            <a:r>
              <a:rPr lang="en-US" sz="2400" dirty="0" err="1">
                <a:solidFill>
                  <a:srgbClr val="FF0000"/>
                </a:solidFill>
              </a:rPr>
              <a:t>nằm</a:t>
            </a:r>
            <a:r>
              <a:rPr lang="en-US" sz="2400" dirty="0">
                <a:solidFill>
                  <a:srgbClr val="FF0000"/>
                </a:solidFill>
              </a:rPr>
              <a:t> ở </a:t>
            </a:r>
            <a:r>
              <a:rPr lang="en-US" sz="2400" dirty="0" err="1">
                <a:solidFill>
                  <a:srgbClr val="FF0000"/>
                </a:solidFill>
              </a:rPr>
              <a:t>Tây</a:t>
            </a:r>
            <a:r>
              <a:rPr lang="en-US" sz="2400" dirty="0">
                <a:solidFill>
                  <a:srgbClr val="FF0000"/>
                </a:solidFill>
              </a:rPr>
              <a:t> </a:t>
            </a:r>
            <a:r>
              <a:rPr lang="en-US" sz="2400" dirty="0" err="1">
                <a:solidFill>
                  <a:srgbClr val="FF0000"/>
                </a:solidFill>
              </a:rPr>
              <a:t>Âu,giáp</a:t>
            </a:r>
            <a:r>
              <a:rPr lang="en-US" sz="2400" dirty="0">
                <a:solidFill>
                  <a:srgbClr val="FF0000"/>
                </a:solidFill>
              </a:rPr>
              <a:t> </a:t>
            </a:r>
            <a:r>
              <a:rPr lang="en-US" sz="2400" dirty="0" err="1">
                <a:solidFill>
                  <a:srgbClr val="FF0000"/>
                </a:solidFill>
              </a:rPr>
              <a:t>biển,có</a:t>
            </a:r>
            <a:r>
              <a:rPr lang="en-US" sz="2400" dirty="0">
                <a:solidFill>
                  <a:srgbClr val="FF0000"/>
                </a:solidFill>
              </a:rPr>
              <a:t> </a:t>
            </a:r>
            <a:r>
              <a:rPr lang="en-US" sz="2400" dirty="0" err="1">
                <a:solidFill>
                  <a:srgbClr val="FF0000"/>
                </a:solidFill>
              </a:rPr>
              <a:t>khí</a:t>
            </a:r>
            <a:r>
              <a:rPr lang="en-US" sz="2400" dirty="0">
                <a:solidFill>
                  <a:srgbClr val="FF0000"/>
                </a:solidFill>
              </a:rPr>
              <a:t> </a:t>
            </a:r>
            <a:r>
              <a:rPr lang="en-US" sz="2400" dirty="0" err="1">
                <a:solidFill>
                  <a:srgbClr val="FF0000"/>
                </a:solidFill>
              </a:rPr>
              <a:t>hậu</a:t>
            </a:r>
            <a:r>
              <a:rPr lang="en-US" sz="2400" dirty="0">
                <a:solidFill>
                  <a:srgbClr val="FF0000"/>
                </a:solidFill>
              </a:rPr>
              <a:t> </a:t>
            </a:r>
            <a:r>
              <a:rPr lang="en-US" sz="2400" dirty="0" err="1">
                <a:solidFill>
                  <a:srgbClr val="FF0000"/>
                </a:solidFill>
              </a:rPr>
              <a:t>ôn</a:t>
            </a:r>
            <a:r>
              <a:rPr lang="en-US" sz="2400" dirty="0">
                <a:solidFill>
                  <a:srgbClr val="FF0000"/>
                </a:solidFill>
              </a:rPr>
              <a:t> </a:t>
            </a:r>
            <a:r>
              <a:rPr lang="en-US" sz="2400" dirty="0" err="1">
                <a:solidFill>
                  <a:srgbClr val="FF0000"/>
                </a:solidFill>
              </a:rPr>
              <a:t>hòa</a:t>
            </a:r>
            <a:r>
              <a:rPr lang="en-US" sz="2400" dirty="0">
                <a:solidFill>
                  <a:srgbClr val="FF0000"/>
                </a:solidFill>
              </a:rPr>
              <a:t>.</a:t>
            </a:r>
          </a:p>
        </p:txBody>
      </p:sp>
      <p:sp>
        <p:nvSpPr>
          <p:cNvPr id="12299" name="Text Box 11"/>
          <p:cNvSpPr txBox="1">
            <a:spLocks noChangeArrowheads="1"/>
          </p:cNvSpPr>
          <p:nvPr/>
        </p:nvSpPr>
        <p:spPr bwMode="auto">
          <a:xfrm>
            <a:off x="8610600" y="0"/>
            <a:ext cx="533400" cy="366713"/>
          </a:xfrm>
          <a:prstGeom prst="rect">
            <a:avLst/>
          </a:prstGeom>
          <a:noFill/>
          <a:ln w="9525">
            <a:noFill/>
            <a:miter lim="800000"/>
            <a:headEnd/>
            <a:tailEnd/>
          </a:ln>
        </p:spPr>
        <p:txBody>
          <a:bodyPr>
            <a:spAutoFit/>
          </a:bodyPr>
          <a:lstStyle/>
          <a:p>
            <a:pPr>
              <a:spcBef>
                <a:spcPct val="50000"/>
              </a:spcBef>
            </a:pPr>
            <a:endParaRPr lang="en-US"/>
          </a:p>
        </p:txBody>
      </p:sp>
      <p:graphicFrame>
        <p:nvGraphicFramePr>
          <p:cNvPr id="28684" name="Group 12"/>
          <p:cNvGraphicFramePr>
            <a:graphicFrameLocks noGrp="1"/>
          </p:cNvGraphicFramePr>
          <p:nvPr/>
        </p:nvGraphicFramePr>
        <p:xfrm>
          <a:off x="457200" y="4267200"/>
          <a:ext cx="8382000" cy="2125663"/>
        </p:xfrm>
        <a:graphic>
          <a:graphicData uri="http://schemas.openxmlformats.org/drawingml/2006/table">
            <a:tbl>
              <a:tblPr/>
              <a:tblGrid>
                <a:gridCol w="2828925">
                  <a:extLst>
                    <a:ext uri="{9D8B030D-6E8A-4147-A177-3AD203B41FA5}">
                      <a16:colId xmlns:a16="http://schemas.microsoft.com/office/drawing/2014/main" val="20000"/>
                    </a:ext>
                  </a:extLst>
                </a:gridCol>
                <a:gridCol w="5553075">
                  <a:extLst>
                    <a:ext uri="{9D8B030D-6E8A-4147-A177-3AD203B41FA5}">
                      <a16:colId xmlns:a16="http://schemas.microsoft.com/office/drawing/2014/main" val="20001"/>
                    </a:ext>
                  </a:extLst>
                </a:gridCol>
              </a:tblGrid>
              <a:tr h="6016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Arial" charset="0"/>
                          <a:cs typeface="Arial" charset="0"/>
                        </a:rPr>
                        <a:t>Các yếu tố</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Arial" charset="0"/>
                          <a:cs typeface="Arial" charset="0"/>
                        </a:rPr>
                        <a:t>Tên sản phẩm chính</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000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cs typeface="Arial" charset="0"/>
                        </a:rPr>
                        <a:t>Sản phẩm nông nghiệp</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rgbClr val="FF0000"/>
                          </a:solidFill>
                          <a:effectLst/>
                          <a:latin typeface="Arial" charset="0"/>
                          <a:cs typeface="Arial" charset="0"/>
                        </a:rPr>
                        <a:t>Khoai tây,củ cải đường,lúa mì,nho,chăn nuôi gia súc lớn…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016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cs typeface="Arial" charset="0"/>
                        </a:rPr>
                        <a:t>Sản phẩm công nghiệp</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rgbClr val="FF0000"/>
                          </a:solidFill>
                          <a:effectLst/>
                          <a:latin typeface="Arial" charset="0"/>
                          <a:cs typeface="Arial" charset="0"/>
                        </a:rPr>
                        <a:t>Máy</a:t>
                      </a:r>
                      <a:r>
                        <a:rPr kumimoji="0" lang="en-US" sz="2800" b="0" i="0" u="none" strike="noStrike" cap="none" normalizeH="0" baseline="0">
                          <a:ln>
                            <a:noFill/>
                          </a:ln>
                          <a:solidFill>
                            <a:srgbClr val="FF0000"/>
                          </a:solidFill>
                          <a:effectLst/>
                          <a:latin typeface="Arial" charset="0"/>
                          <a:cs typeface="Arial" charset="0"/>
                        </a:rPr>
                        <a:t> </a:t>
                      </a:r>
                      <a:r>
                        <a:rPr kumimoji="0" lang="en-US" sz="2000" b="0" i="0" u="none" strike="noStrike" cap="none" normalizeH="0" baseline="0">
                          <a:ln>
                            <a:noFill/>
                          </a:ln>
                          <a:solidFill>
                            <a:srgbClr val="FF0000"/>
                          </a:solidFill>
                          <a:effectLst/>
                          <a:latin typeface="Arial" charset="0"/>
                          <a:cs typeface="Arial" charset="0"/>
                        </a:rPr>
                        <a:t>móc,thiết bị,phương tiện giao thông,quần áo,mĩ phẩm,thực phẩm,du lịch….</a:t>
                      </a:r>
                      <a:endParaRPr kumimoji="0" lang="en-US" sz="2800" b="0" i="0" u="none" strike="noStrike" cap="none" normalizeH="0" baseline="0">
                        <a:ln>
                          <a:noFill/>
                        </a:ln>
                        <a:solidFill>
                          <a:srgbClr val="FF0000"/>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28698" name="Rectangle 26"/>
          <p:cNvSpPr>
            <a:spLocks noChangeArrowheads="1"/>
          </p:cNvSpPr>
          <p:nvPr/>
        </p:nvSpPr>
        <p:spPr bwMode="auto">
          <a:xfrm>
            <a:off x="3352800" y="4953000"/>
            <a:ext cx="5486400" cy="609600"/>
          </a:xfrm>
          <a:prstGeom prst="rect">
            <a:avLst/>
          </a:prstGeom>
          <a:solidFill>
            <a:srgbClr val="CCFF99"/>
          </a:solidFill>
          <a:ln w="9525">
            <a:noFill/>
            <a:miter lim="800000"/>
            <a:headEnd/>
            <a:tailEnd/>
          </a:ln>
        </p:spPr>
        <p:txBody>
          <a:bodyPr wrap="none" anchor="ctr"/>
          <a:lstStyle/>
          <a:p>
            <a:endParaRPr lang="en-US"/>
          </a:p>
        </p:txBody>
      </p:sp>
      <p:sp>
        <p:nvSpPr>
          <p:cNvPr id="28699" name="Rectangle 27"/>
          <p:cNvSpPr>
            <a:spLocks noChangeArrowheads="1"/>
          </p:cNvSpPr>
          <p:nvPr/>
        </p:nvSpPr>
        <p:spPr bwMode="auto">
          <a:xfrm>
            <a:off x="3352800" y="5638800"/>
            <a:ext cx="5410200" cy="685800"/>
          </a:xfrm>
          <a:prstGeom prst="rect">
            <a:avLst/>
          </a:prstGeom>
          <a:solidFill>
            <a:srgbClr val="CCFF99"/>
          </a:solidFill>
          <a:ln w="9525">
            <a:noFill/>
            <a:miter lim="800000"/>
            <a:headEnd/>
            <a:tailEnd/>
          </a:ln>
        </p:spPr>
        <p:txBody>
          <a:bodyPr wrap="none" anchor="ctr"/>
          <a:lstStyle/>
          <a:p>
            <a:endParaRPr lang="en-US"/>
          </a:p>
        </p:txBody>
      </p:sp>
    </p:spTree>
  </p:cSld>
  <p:clrMapOvr>
    <a:masterClrMapping/>
  </p:clrMapOvr>
  <p:transition>
    <p:sndAc>
      <p:stSnd>
        <p:snd r:embed="rId2" name="chimes.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xit" presetSubtype="4" fill="hold" grpId="0" nodeType="clickEffect">
                                  <p:stCondLst>
                                    <p:cond delay="0"/>
                                  </p:stCondLst>
                                  <p:childTnLst>
                                    <p:animEffect transition="out" filter="wheel(4)">
                                      <p:cBhvr>
                                        <p:cTn id="6" dur="2000"/>
                                        <p:tgtEl>
                                          <p:spTgt spid="28698"/>
                                        </p:tgtEl>
                                      </p:cBhvr>
                                    </p:animEffect>
                                    <p:set>
                                      <p:cBhvr>
                                        <p:cTn id="7" dur="1" fill="hold">
                                          <p:stCondLst>
                                            <p:cond delay="1999"/>
                                          </p:stCondLst>
                                        </p:cTn>
                                        <p:tgtEl>
                                          <p:spTgt spid="28698"/>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20" presetClass="exit" presetSubtype="0" fill="hold" grpId="0" nodeType="clickEffect">
                                  <p:stCondLst>
                                    <p:cond delay="0"/>
                                  </p:stCondLst>
                                  <p:childTnLst>
                                    <p:animEffect transition="out" filter="wedge">
                                      <p:cBhvr>
                                        <p:cTn id="11" dur="2000"/>
                                        <p:tgtEl>
                                          <p:spTgt spid="28699"/>
                                        </p:tgtEl>
                                      </p:cBhvr>
                                    </p:animEffect>
                                    <p:set>
                                      <p:cBhvr>
                                        <p:cTn id="12" dur="1" fill="hold">
                                          <p:stCondLst>
                                            <p:cond delay="1999"/>
                                          </p:stCondLst>
                                        </p:cTn>
                                        <p:tgtEl>
                                          <p:spTgt spid="28699"/>
                                        </p:tgtEl>
                                        <p:attrNameLst>
                                          <p:attrName>style.visibility</p:attrName>
                                        </p:attrNameLst>
                                      </p:cBhvr>
                                      <p:to>
                                        <p:strVal val="hidden"/>
                                      </p:to>
                                    </p:set>
                                  </p:childTnLst>
                                  <p:subTnLst>
                                    <p:audio>
                                      <p:cMediaNode>
                                        <p:cTn display="0" masterRel="sameClick">
                                          <p:stCondLst>
                                            <p:cond evt="begin" delay="0">
                                              <p:tn val="10"/>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98" grpId="0" animBg="1"/>
      <p:bldP spid="2869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0"/>
          <p:cNvSpPr txBox="1">
            <a:spLocks noChangeArrowheads="1"/>
          </p:cNvSpPr>
          <p:nvPr/>
        </p:nvSpPr>
        <p:spPr bwMode="auto">
          <a:xfrm>
            <a:off x="457200" y="914400"/>
            <a:ext cx="8686800" cy="6463308"/>
          </a:xfrm>
          <a:prstGeom prst="rect">
            <a:avLst/>
          </a:prstGeom>
          <a:noFill/>
          <a:ln w="9525">
            <a:noFill/>
            <a:miter lim="800000"/>
            <a:headEnd/>
            <a:tailEnd/>
          </a:ln>
        </p:spPr>
        <p:txBody>
          <a:bodyPr wrap="square">
            <a:spAutoFit/>
          </a:bodyPr>
          <a:lstStyle/>
          <a:p>
            <a:pPr>
              <a:spcBef>
                <a:spcPct val="50000"/>
              </a:spcBef>
            </a:pPr>
            <a:r>
              <a:rPr lang="en-US" sz="2000" b="1" dirty="0"/>
              <a:t>2. </a:t>
            </a:r>
            <a:r>
              <a:rPr lang="en-US" sz="2000" b="1" u="sng" dirty="0" err="1"/>
              <a:t>Pháp</a:t>
            </a:r>
            <a:r>
              <a:rPr lang="en-US" sz="2000" b="1" dirty="0"/>
              <a:t> :</a:t>
            </a:r>
          </a:p>
          <a:p>
            <a:pPr>
              <a:spcBef>
                <a:spcPct val="50000"/>
              </a:spcBef>
            </a:pPr>
            <a:r>
              <a:rPr lang="en-US" sz="2000" dirty="0">
                <a:solidFill>
                  <a:srgbClr val="C00000"/>
                </a:solidFill>
              </a:rPr>
              <a:t>a, </a:t>
            </a:r>
            <a:r>
              <a:rPr lang="en-US" sz="2000" dirty="0" err="1">
                <a:solidFill>
                  <a:srgbClr val="C00000"/>
                </a:solidFill>
              </a:rPr>
              <a:t>Vị</a:t>
            </a:r>
            <a:r>
              <a:rPr lang="en-US" sz="2000" dirty="0">
                <a:solidFill>
                  <a:srgbClr val="C00000"/>
                </a:solidFill>
              </a:rPr>
              <a:t> </a:t>
            </a:r>
            <a:r>
              <a:rPr lang="en-US" sz="2000" dirty="0" err="1">
                <a:solidFill>
                  <a:srgbClr val="C00000"/>
                </a:solidFill>
              </a:rPr>
              <a:t>trí</a:t>
            </a:r>
            <a:r>
              <a:rPr lang="en-US" sz="2000" dirty="0">
                <a:solidFill>
                  <a:srgbClr val="C00000"/>
                </a:solidFill>
              </a:rPr>
              <a:t> </a:t>
            </a:r>
            <a:r>
              <a:rPr lang="en-US" sz="2000" dirty="0" err="1">
                <a:solidFill>
                  <a:srgbClr val="C00000"/>
                </a:solidFill>
              </a:rPr>
              <a:t>địa</a:t>
            </a:r>
            <a:r>
              <a:rPr lang="en-US" sz="2000" dirty="0">
                <a:solidFill>
                  <a:srgbClr val="C00000"/>
                </a:solidFill>
              </a:rPr>
              <a:t> </a:t>
            </a:r>
            <a:r>
              <a:rPr lang="en-US" sz="2000" dirty="0" err="1">
                <a:solidFill>
                  <a:srgbClr val="C00000"/>
                </a:solidFill>
              </a:rPr>
              <a:t>lí</a:t>
            </a:r>
            <a:endParaRPr lang="en-US" sz="2000" dirty="0">
              <a:solidFill>
                <a:srgbClr val="C00000"/>
              </a:solidFill>
            </a:endParaRPr>
          </a:p>
          <a:p>
            <a:pPr>
              <a:spcBef>
                <a:spcPct val="50000"/>
              </a:spcBef>
            </a:pPr>
            <a:r>
              <a:rPr lang="en-US" sz="2000" dirty="0" err="1">
                <a:solidFill>
                  <a:schemeClr val="accent5">
                    <a:lumMod val="10000"/>
                  </a:schemeClr>
                </a:solidFill>
              </a:rPr>
              <a:t>Nước</a:t>
            </a:r>
            <a:r>
              <a:rPr lang="en-US" sz="2000" dirty="0">
                <a:solidFill>
                  <a:schemeClr val="accent5">
                    <a:lumMod val="10000"/>
                  </a:schemeClr>
                </a:solidFill>
              </a:rPr>
              <a:t> </a:t>
            </a:r>
            <a:r>
              <a:rPr lang="en-US" sz="2000" dirty="0" err="1">
                <a:solidFill>
                  <a:schemeClr val="accent5">
                    <a:lumMod val="10000"/>
                  </a:schemeClr>
                </a:solidFill>
              </a:rPr>
              <a:t>Pháp</a:t>
            </a:r>
            <a:r>
              <a:rPr lang="en-US" sz="2000" dirty="0">
                <a:solidFill>
                  <a:schemeClr val="accent5">
                    <a:lumMod val="10000"/>
                  </a:schemeClr>
                </a:solidFill>
              </a:rPr>
              <a:t> </a:t>
            </a:r>
            <a:r>
              <a:rPr lang="en-US" sz="2000" dirty="0" err="1">
                <a:solidFill>
                  <a:schemeClr val="accent5">
                    <a:lumMod val="10000"/>
                  </a:schemeClr>
                </a:solidFill>
              </a:rPr>
              <a:t>nằm</a:t>
            </a:r>
            <a:r>
              <a:rPr lang="en-US" sz="2000" dirty="0">
                <a:solidFill>
                  <a:schemeClr val="accent5">
                    <a:lumMod val="10000"/>
                  </a:schemeClr>
                </a:solidFill>
              </a:rPr>
              <a:t> ở </a:t>
            </a:r>
            <a:r>
              <a:rPr lang="en-US" sz="2000" dirty="0" err="1">
                <a:solidFill>
                  <a:schemeClr val="accent5">
                    <a:lumMod val="10000"/>
                  </a:schemeClr>
                </a:solidFill>
              </a:rPr>
              <a:t>Tây</a:t>
            </a:r>
            <a:r>
              <a:rPr lang="en-US" sz="2000" dirty="0">
                <a:solidFill>
                  <a:schemeClr val="accent5">
                    <a:lumMod val="10000"/>
                  </a:schemeClr>
                </a:solidFill>
              </a:rPr>
              <a:t> </a:t>
            </a:r>
            <a:r>
              <a:rPr lang="en-US" sz="2000" dirty="0" err="1">
                <a:solidFill>
                  <a:schemeClr val="accent5">
                    <a:lumMod val="10000"/>
                  </a:schemeClr>
                </a:solidFill>
              </a:rPr>
              <a:t>Âu,giáp</a:t>
            </a:r>
            <a:r>
              <a:rPr lang="en-US" sz="2000" dirty="0">
                <a:solidFill>
                  <a:schemeClr val="accent5">
                    <a:lumMod val="10000"/>
                  </a:schemeClr>
                </a:solidFill>
              </a:rPr>
              <a:t> </a:t>
            </a:r>
            <a:r>
              <a:rPr lang="en-US" sz="2000" dirty="0" err="1">
                <a:solidFill>
                  <a:schemeClr val="accent5">
                    <a:lumMod val="10000"/>
                  </a:schemeClr>
                </a:solidFill>
              </a:rPr>
              <a:t>biển</a:t>
            </a:r>
            <a:r>
              <a:rPr lang="en-US" sz="2000" dirty="0">
                <a:solidFill>
                  <a:schemeClr val="accent5">
                    <a:lumMod val="10000"/>
                  </a:schemeClr>
                </a:solidFill>
              </a:rPr>
              <a:t>. </a:t>
            </a:r>
          </a:p>
          <a:p>
            <a:pPr>
              <a:spcBef>
                <a:spcPct val="50000"/>
              </a:spcBef>
            </a:pPr>
            <a:r>
              <a:rPr lang="en-US" sz="2000" dirty="0">
                <a:solidFill>
                  <a:srgbClr val="C00000"/>
                </a:solidFill>
              </a:rPr>
              <a:t>b, </a:t>
            </a:r>
            <a:r>
              <a:rPr lang="en-US" sz="2000" dirty="0" err="1">
                <a:solidFill>
                  <a:srgbClr val="C00000"/>
                </a:solidFill>
              </a:rPr>
              <a:t>Đặc</a:t>
            </a:r>
            <a:r>
              <a:rPr lang="en-US" sz="2000" dirty="0">
                <a:solidFill>
                  <a:srgbClr val="C00000"/>
                </a:solidFill>
              </a:rPr>
              <a:t> </a:t>
            </a:r>
            <a:r>
              <a:rPr lang="en-US" sz="2000" dirty="0" err="1">
                <a:solidFill>
                  <a:srgbClr val="C00000"/>
                </a:solidFill>
              </a:rPr>
              <a:t>điểm</a:t>
            </a:r>
            <a:r>
              <a:rPr lang="en-US" sz="2000" dirty="0">
                <a:solidFill>
                  <a:srgbClr val="C00000"/>
                </a:solidFill>
              </a:rPr>
              <a:t> </a:t>
            </a:r>
            <a:r>
              <a:rPr lang="en-US" sz="2000" dirty="0" err="1">
                <a:solidFill>
                  <a:srgbClr val="C00000"/>
                </a:solidFill>
              </a:rPr>
              <a:t>tự</a:t>
            </a:r>
            <a:r>
              <a:rPr lang="en-US" sz="2000" dirty="0">
                <a:solidFill>
                  <a:srgbClr val="C00000"/>
                </a:solidFill>
              </a:rPr>
              <a:t> </a:t>
            </a:r>
            <a:r>
              <a:rPr lang="en-US" sz="2000" dirty="0" err="1">
                <a:solidFill>
                  <a:srgbClr val="C00000"/>
                </a:solidFill>
              </a:rPr>
              <a:t>nhiên</a:t>
            </a:r>
            <a:endParaRPr lang="en-US" sz="2000" dirty="0">
              <a:solidFill>
                <a:srgbClr val="C00000"/>
              </a:solidFill>
            </a:endParaRPr>
          </a:p>
          <a:p>
            <a:pPr>
              <a:spcBef>
                <a:spcPct val="50000"/>
              </a:spcBef>
            </a:pPr>
            <a:r>
              <a:rPr lang="en-US" sz="2000" dirty="0">
                <a:solidFill>
                  <a:schemeClr val="accent5">
                    <a:lumMod val="10000"/>
                  </a:schemeClr>
                </a:solidFill>
              </a:rPr>
              <a:t>-</a:t>
            </a:r>
            <a:r>
              <a:rPr lang="en-US" sz="2000" dirty="0" err="1">
                <a:solidFill>
                  <a:schemeClr val="accent5">
                    <a:lumMod val="10000"/>
                  </a:schemeClr>
                </a:solidFill>
              </a:rPr>
              <a:t>Diện</a:t>
            </a:r>
            <a:r>
              <a:rPr lang="en-US" sz="2000" dirty="0">
                <a:solidFill>
                  <a:schemeClr val="accent5">
                    <a:lumMod val="10000"/>
                  </a:schemeClr>
                </a:solidFill>
              </a:rPr>
              <a:t> </a:t>
            </a:r>
            <a:r>
              <a:rPr lang="en-US" sz="2000" dirty="0" err="1">
                <a:solidFill>
                  <a:schemeClr val="accent5">
                    <a:lumMod val="10000"/>
                  </a:schemeClr>
                </a:solidFill>
              </a:rPr>
              <a:t>tích</a:t>
            </a:r>
            <a:r>
              <a:rPr lang="en-US" sz="2000" dirty="0">
                <a:solidFill>
                  <a:schemeClr val="accent5">
                    <a:lumMod val="10000"/>
                  </a:schemeClr>
                </a:solidFill>
              </a:rPr>
              <a:t> </a:t>
            </a:r>
            <a:r>
              <a:rPr lang="en-US" sz="2000" dirty="0" err="1">
                <a:solidFill>
                  <a:schemeClr val="accent5">
                    <a:lumMod val="10000"/>
                  </a:schemeClr>
                </a:solidFill>
              </a:rPr>
              <a:t>đồng</a:t>
            </a:r>
            <a:r>
              <a:rPr lang="en-US" sz="2000" dirty="0">
                <a:solidFill>
                  <a:schemeClr val="accent5">
                    <a:lumMod val="10000"/>
                  </a:schemeClr>
                </a:solidFill>
              </a:rPr>
              <a:t> </a:t>
            </a:r>
            <a:r>
              <a:rPr lang="en-US" sz="2000" dirty="0" err="1">
                <a:solidFill>
                  <a:schemeClr val="accent5">
                    <a:lumMod val="10000"/>
                  </a:schemeClr>
                </a:solidFill>
              </a:rPr>
              <a:t>bằng</a:t>
            </a:r>
            <a:r>
              <a:rPr lang="en-US" sz="2000" dirty="0">
                <a:solidFill>
                  <a:schemeClr val="accent5">
                    <a:lumMod val="10000"/>
                  </a:schemeClr>
                </a:solidFill>
              </a:rPr>
              <a:t> </a:t>
            </a:r>
            <a:r>
              <a:rPr lang="en-US" sz="2000" dirty="0" err="1">
                <a:solidFill>
                  <a:schemeClr val="accent5">
                    <a:lumMod val="10000"/>
                  </a:schemeClr>
                </a:solidFill>
              </a:rPr>
              <a:t>lớn</a:t>
            </a:r>
            <a:r>
              <a:rPr lang="en-US" sz="2000" dirty="0">
                <a:solidFill>
                  <a:schemeClr val="accent5">
                    <a:lumMod val="10000"/>
                  </a:schemeClr>
                </a:solidFill>
              </a:rPr>
              <a:t>, </a:t>
            </a:r>
            <a:r>
              <a:rPr lang="en-US" sz="2000" dirty="0" err="1">
                <a:solidFill>
                  <a:schemeClr val="accent5">
                    <a:lumMod val="10000"/>
                  </a:schemeClr>
                </a:solidFill>
              </a:rPr>
              <a:t>có</a:t>
            </a:r>
            <a:r>
              <a:rPr lang="en-US" sz="2000" dirty="0">
                <a:solidFill>
                  <a:schemeClr val="accent5">
                    <a:lumMod val="10000"/>
                  </a:schemeClr>
                </a:solidFill>
              </a:rPr>
              <a:t> </a:t>
            </a:r>
            <a:r>
              <a:rPr lang="en-US" sz="2000" dirty="0" err="1">
                <a:solidFill>
                  <a:schemeClr val="accent5">
                    <a:lumMod val="10000"/>
                  </a:schemeClr>
                </a:solidFill>
              </a:rPr>
              <a:t>khí</a:t>
            </a:r>
            <a:r>
              <a:rPr lang="en-US" sz="2000" dirty="0">
                <a:solidFill>
                  <a:schemeClr val="accent5">
                    <a:lumMod val="10000"/>
                  </a:schemeClr>
                </a:solidFill>
              </a:rPr>
              <a:t> </a:t>
            </a:r>
            <a:r>
              <a:rPr lang="en-US" sz="2000" dirty="0" err="1">
                <a:solidFill>
                  <a:schemeClr val="accent5">
                    <a:lumMod val="10000"/>
                  </a:schemeClr>
                </a:solidFill>
              </a:rPr>
              <a:t>hậu</a:t>
            </a:r>
            <a:r>
              <a:rPr lang="en-US" sz="2000" dirty="0">
                <a:solidFill>
                  <a:schemeClr val="accent5">
                    <a:lumMod val="10000"/>
                  </a:schemeClr>
                </a:solidFill>
              </a:rPr>
              <a:t> </a:t>
            </a:r>
            <a:r>
              <a:rPr lang="en-US" sz="2000" dirty="0" err="1">
                <a:solidFill>
                  <a:schemeClr val="accent5">
                    <a:lumMod val="10000"/>
                  </a:schemeClr>
                </a:solidFill>
              </a:rPr>
              <a:t>ôn</a:t>
            </a:r>
            <a:r>
              <a:rPr lang="en-US" sz="2000" dirty="0">
                <a:solidFill>
                  <a:schemeClr val="accent5">
                    <a:lumMod val="10000"/>
                  </a:schemeClr>
                </a:solidFill>
              </a:rPr>
              <a:t> </a:t>
            </a:r>
            <a:r>
              <a:rPr lang="en-US" sz="2000" dirty="0" err="1">
                <a:solidFill>
                  <a:schemeClr val="accent5">
                    <a:lumMod val="10000"/>
                  </a:schemeClr>
                </a:solidFill>
              </a:rPr>
              <a:t>hòa</a:t>
            </a:r>
            <a:r>
              <a:rPr lang="en-US" sz="2000" dirty="0">
                <a:solidFill>
                  <a:schemeClr val="accent5">
                    <a:lumMod val="10000"/>
                  </a:schemeClr>
                </a:solidFill>
              </a:rPr>
              <a:t>.</a:t>
            </a:r>
          </a:p>
          <a:p>
            <a:pPr>
              <a:spcBef>
                <a:spcPct val="50000"/>
              </a:spcBef>
            </a:pPr>
            <a:r>
              <a:rPr lang="en-US" sz="2000" dirty="0">
                <a:solidFill>
                  <a:srgbClr val="C00000"/>
                </a:solidFill>
              </a:rPr>
              <a:t>c, </a:t>
            </a:r>
            <a:r>
              <a:rPr lang="en-US" sz="2000" dirty="0" err="1">
                <a:solidFill>
                  <a:srgbClr val="C00000"/>
                </a:solidFill>
              </a:rPr>
              <a:t>Dân</a:t>
            </a:r>
            <a:r>
              <a:rPr lang="en-US" sz="2000" dirty="0">
                <a:solidFill>
                  <a:srgbClr val="C00000"/>
                </a:solidFill>
              </a:rPr>
              <a:t> </a:t>
            </a:r>
            <a:r>
              <a:rPr lang="en-US" sz="2000" dirty="0" err="1">
                <a:solidFill>
                  <a:srgbClr val="C00000"/>
                </a:solidFill>
              </a:rPr>
              <a:t>cư</a:t>
            </a:r>
            <a:r>
              <a:rPr lang="en-US" sz="2000" dirty="0">
                <a:solidFill>
                  <a:srgbClr val="C00000"/>
                </a:solidFill>
              </a:rPr>
              <a:t>, </a:t>
            </a:r>
            <a:r>
              <a:rPr lang="en-US" sz="2000" dirty="0" err="1">
                <a:solidFill>
                  <a:srgbClr val="C00000"/>
                </a:solidFill>
              </a:rPr>
              <a:t>kinh</a:t>
            </a:r>
            <a:r>
              <a:rPr lang="en-US" sz="2000" dirty="0">
                <a:solidFill>
                  <a:srgbClr val="C00000"/>
                </a:solidFill>
              </a:rPr>
              <a:t> </a:t>
            </a:r>
            <a:r>
              <a:rPr lang="en-US" sz="2000" dirty="0" err="1">
                <a:solidFill>
                  <a:srgbClr val="C00000"/>
                </a:solidFill>
              </a:rPr>
              <a:t>tế</a:t>
            </a:r>
            <a:endParaRPr lang="en-US" sz="2000" dirty="0">
              <a:solidFill>
                <a:srgbClr val="C00000"/>
              </a:solidFill>
            </a:endParaRPr>
          </a:p>
          <a:p>
            <a:pPr>
              <a:spcBef>
                <a:spcPct val="50000"/>
              </a:spcBef>
              <a:buFontTx/>
              <a:buChar char="-"/>
            </a:pPr>
            <a:r>
              <a:rPr lang="en-US" sz="2000" dirty="0" err="1">
                <a:solidFill>
                  <a:schemeClr val="accent5">
                    <a:lumMod val="10000"/>
                  </a:schemeClr>
                </a:solidFill>
              </a:rPr>
              <a:t>Dân</a:t>
            </a:r>
            <a:r>
              <a:rPr lang="en-US" sz="2000" dirty="0">
                <a:solidFill>
                  <a:schemeClr val="accent5">
                    <a:lumMod val="10000"/>
                  </a:schemeClr>
                </a:solidFill>
              </a:rPr>
              <a:t> </a:t>
            </a:r>
            <a:r>
              <a:rPr lang="en-US" sz="2000" dirty="0" err="1">
                <a:solidFill>
                  <a:schemeClr val="accent5">
                    <a:lumMod val="10000"/>
                  </a:schemeClr>
                </a:solidFill>
              </a:rPr>
              <a:t>cư</a:t>
            </a:r>
            <a:r>
              <a:rPr lang="en-US" sz="2000" dirty="0">
                <a:solidFill>
                  <a:schemeClr val="accent5">
                    <a:lumMod val="10000"/>
                  </a:schemeClr>
                </a:solidFill>
              </a:rPr>
              <a:t> </a:t>
            </a:r>
            <a:r>
              <a:rPr lang="en-US" sz="2000" dirty="0" err="1">
                <a:solidFill>
                  <a:schemeClr val="accent5">
                    <a:lumMod val="10000"/>
                  </a:schemeClr>
                </a:solidFill>
              </a:rPr>
              <a:t>chủ</a:t>
            </a:r>
            <a:r>
              <a:rPr lang="en-US" sz="2000" dirty="0">
                <a:solidFill>
                  <a:schemeClr val="accent5">
                    <a:lumMod val="10000"/>
                  </a:schemeClr>
                </a:solidFill>
              </a:rPr>
              <a:t> </a:t>
            </a:r>
            <a:r>
              <a:rPr lang="en-US" sz="2000" dirty="0" err="1">
                <a:solidFill>
                  <a:schemeClr val="accent5">
                    <a:lumMod val="10000"/>
                  </a:schemeClr>
                </a:solidFill>
              </a:rPr>
              <a:t>yếu</a:t>
            </a:r>
            <a:r>
              <a:rPr lang="en-US" sz="2000" dirty="0">
                <a:solidFill>
                  <a:schemeClr val="accent5">
                    <a:lumMod val="10000"/>
                  </a:schemeClr>
                </a:solidFill>
              </a:rPr>
              <a:t> </a:t>
            </a:r>
            <a:r>
              <a:rPr lang="en-US" sz="2000" dirty="0" err="1">
                <a:solidFill>
                  <a:schemeClr val="accent5">
                    <a:lumMod val="10000"/>
                  </a:schemeClr>
                </a:solidFill>
              </a:rPr>
              <a:t>là</a:t>
            </a:r>
            <a:r>
              <a:rPr lang="en-US" sz="2000" dirty="0">
                <a:solidFill>
                  <a:schemeClr val="accent5">
                    <a:lumMod val="10000"/>
                  </a:schemeClr>
                </a:solidFill>
              </a:rPr>
              <a:t> </a:t>
            </a:r>
            <a:r>
              <a:rPr lang="en-US" sz="2000" dirty="0" err="1">
                <a:solidFill>
                  <a:schemeClr val="accent5">
                    <a:lumMod val="10000"/>
                  </a:schemeClr>
                </a:solidFill>
              </a:rPr>
              <a:t>người</a:t>
            </a:r>
            <a:r>
              <a:rPr lang="en-US" sz="2000" dirty="0">
                <a:solidFill>
                  <a:schemeClr val="accent5">
                    <a:lumMod val="10000"/>
                  </a:schemeClr>
                </a:solidFill>
              </a:rPr>
              <a:t> </a:t>
            </a:r>
            <a:r>
              <a:rPr lang="en-US" sz="2000" dirty="0" err="1">
                <a:solidFill>
                  <a:schemeClr val="accent5">
                    <a:lumMod val="10000"/>
                  </a:schemeClr>
                </a:solidFill>
              </a:rPr>
              <a:t>da</a:t>
            </a:r>
            <a:r>
              <a:rPr lang="en-US" sz="2000" dirty="0">
                <a:solidFill>
                  <a:schemeClr val="accent5">
                    <a:lumMod val="10000"/>
                  </a:schemeClr>
                </a:solidFill>
              </a:rPr>
              <a:t> </a:t>
            </a:r>
            <a:r>
              <a:rPr lang="en-US" sz="2000" dirty="0" err="1">
                <a:solidFill>
                  <a:schemeClr val="accent5">
                    <a:lumMod val="10000"/>
                  </a:schemeClr>
                </a:solidFill>
              </a:rPr>
              <a:t>trắng</a:t>
            </a:r>
            <a:r>
              <a:rPr lang="en-US" sz="2000" dirty="0">
                <a:solidFill>
                  <a:schemeClr val="accent5">
                    <a:lumMod val="10000"/>
                  </a:schemeClr>
                </a:solidFill>
              </a:rPr>
              <a:t>.</a:t>
            </a:r>
          </a:p>
          <a:p>
            <a:pPr>
              <a:spcBef>
                <a:spcPct val="50000"/>
              </a:spcBef>
              <a:buFontTx/>
              <a:buChar char="-"/>
            </a:pPr>
            <a:r>
              <a:rPr lang="en-US" sz="2000" dirty="0" err="1">
                <a:solidFill>
                  <a:schemeClr val="accent5">
                    <a:lumMod val="10000"/>
                  </a:schemeClr>
                </a:solidFill>
              </a:rPr>
              <a:t>Khi</a:t>
            </a:r>
            <a:r>
              <a:rPr lang="en-US" sz="2000" dirty="0">
                <a:solidFill>
                  <a:schemeClr val="accent5">
                    <a:lumMod val="10000"/>
                  </a:schemeClr>
                </a:solidFill>
              </a:rPr>
              <a:t> </a:t>
            </a:r>
            <a:r>
              <a:rPr lang="en-US" sz="2000" dirty="0" err="1">
                <a:solidFill>
                  <a:schemeClr val="accent5">
                    <a:lumMod val="10000"/>
                  </a:schemeClr>
                </a:solidFill>
              </a:rPr>
              <a:t>hậu</a:t>
            </a:r>
            <a:r>
              <a:rPr lang="en-US" sz="2000" dirty="0">
                <a:solidFill>
                  <a:schemeClr val="accent5">
                    <a:lumMod val="10000"/>
                  </a:schemeClr>
                </a:solidFill>
              </a:rPr>
              <a:t> </a:t>
            </a:r>
            <a:r>
              <a:rPr lang="en-US" sz="2000" dirty="0" err="1">
                <a:solidFill>
                  <a:schemeClr val="accent5">
                    <a:lumMod val="10000"/>
                  </a:schemeClr>
                </a:solidFill>
              </a:rPr>
              <a:t>thuận</a:t>
            </a:r>
            <a:r>
              <a:rPr lang="en-US" sz="2000" dirty="0">
                <a:solidFill>
                  <a:schemeClr val="accent5">
                    <a:lumMod val="10000"/>
                  </a:schemeClr>
                </a:solidFill>
              </a:rPr>
              <a:t> </a:t>
            </a:r>
            <a:r>
              <a:rPr lang="en-US" sz="2000" dirty="0" err="1">
                <a:solidFill>
                  <a:schemeClr val="accent5">
                    <a:lumMod val="10000"/>
                  </a:schemeClr>
                </a:solidFill>
              </a:rPr>
              <a:t>lợi</a:t>
            </a:r>
            <a:r>
              <a:rPr lang="en-US" sz="2000" dirty="0">
                <a:solidFill>
                  <a:schemeClr val="accent5">
                    <a:lumMod val="10000"/>
                  </a:schemeClr>
                </a:solidFill>
              </a:rPr>
              <a:t> </a:t>
            </a:r>
            <a:r>
              <a:rPr lang="en-US" sz="2000" dirty="0" err="1">
                <a:solidFill>
                  <a:schemeClr val="accent5">
                    <a:lumMod val="10000"/>
                  </a:schemeClr>
                </a:solidFill>
              </a:rPr>
              <a:t>để</a:t>
            </a:r>
            <a:r>
              <a:rPr lang="en-US" sz="2000" dirty="0">
                <a:solidFill>
                  <a:schemeClr val="accent5">
                    <a:lumMod val="10000"/>
                  </a:schemeClr>
                </a:solidFill>
              </a:rPr>
              <a:t> </a:t>
            </a:r>
            <a:r>
              <a:rPr lang="en-US" sz="2000" dirty="0" err="1">
                <a:solidFill>
                  <a:schemeClr val="accent5">
                    <a:lumMod val="10000"/>
                  </a:schemeClr>
                </a:solidFill>
              </a:rPr>
              <a:t>phát</a:t>
            </a:r>
            <a:r>
              <a:rPr lang="en-US" sz="2000" dirty="0">
                <a:solidFill>
                  <a:schemeClr val="accent5">
                    <a:lumMod val="10000"/>
                  </a:schemeClr>
                </a:solidFill>
              </a:rPr>
              <a:t> </a:t>
            </a:r>
            <a:r>
              <a:rPr lang="en-US" sz="2000" dirty="0" err="1">
                <a:solidFill>
                  <a:schemeClr val="accent5">
                    <a:lumMod val="10000"/>
                  </a:schemeClr>
                </a:solidFill>
              </a:rPr>
              <a:t>triển</a:t>
            </a:r>
            <a:r>
              <a:rPr lang="en-US" sz="2000" dirty="0">
                <a:solidFill>
                  <a:schemeClr val="accent5">
                    <a:lumMod val="10000"/>
                  </a:schemeClr>
                </a:solidFill>
              </a:rPr>
              <a:t> </a:t>
            </a:r>
            <a:r>
              <a:rPr lang="en-US" sz="2000" dirty="0" err="1">
                <a:solidFill>
                  <a:schemeClr val="accent5">
                    <a:lumMod val="10000"/>
                  </a:schemeClr>
                </a:solidFill>
              </a:rPr>
              <a:t>nông</a:t>
            </a:r>
            <a:r>
              <a:rPr lang="en-US" sz="2000" dirty="0">
                <a:solidFill>
                  <a:schemeClr val="accent5">
                    <a:lumMod val="10000"/>
                  </a:schemeClr>
                </a:solidFill>
              </a:rPr>
              <a:t> </a:t>
            </a:r>
            <a:r>
              <a:rPr lang="en-US" sz="2000" dirty="0" err="1">
                <a:solidFill>
                  <a:schemeClr val="accent5">
                    <a:lumMod val="10000"/>
                  </a:schemeClr>
                </a:solidFill>
              </a:rPr>
              <a:t>nghiệp</a:t>
            </a:r>
            <a:r>
              <a:rPr lang="en-US" sz="2000" dirty="0">
                <a:solidFill>
                  <a:schemeClr val="accent5">
                    <a:lumMod val="10000"/>
                  </a:schemeClr>
                </a:solidFill>
              </a:rPr>
              <a:t>: </a:t>
            </a:r>
            <a:r>
              <a:rPr lang="en-US" sz="2000" dirty="0" err="1">
                <a:solidFill>
                  <a:schemeClr val="accent5">
                    <a:lumMod val="10000"/>
                  </a:schemeClr>
                </a:solidFill>
              </a:rPr>
              <a:t>lúa</a:t>
            </a:r>
            <a:r>
              <a:rPr lang="en-US" sz="2000" dirty="0">
                <a:solidFill>
                  <a:schemeClr val="accent5">
                    <a:lumMod val="10000"/>
                  </a:schemeClr>
                </a:solidFill>
              </a:rPr>
              <a:t> </a:t>
            </a:r>
            <a:r>
              <a:rPr lang="en-US" sz="2000" dirty="0" err="1">
                <a:solidFill>
                  <a:schemeClr val="accent5">
                    <a:lumMod val="10000"/>
                  </a:schemeClr>
                </a:solidFill>
              </a:rPr>
              <a:t>mì</a:t>
            </a:r>
            <a:r>
              <a:rPr lang="en-US" sz="2000" dirty="0">
                <a:solidFill>
                  <a:schemeClr val="accent5">
                    <a:lumMod val="10000"/>
                  </a:schemeClr>
                </a:solidFill>
              </a:rPr>
              <a:t>, </a:t>
            </a:r>
            <a:r>
              <a:rPr lang="en-US" sz="2000" dirty="0" err="1">
                <a:solidFill>
                  <a:schemeClr val="accent5">
                    <a:lumMod val="10000"/>
                  </a:schemeClr>
                </a:solidFill>
              </a:rPr>
              <a:t>khoai</a:t>
            </a:r>
            <a:r>
              <a:rPr lang="en-US" sz="2000" dirty="0">
                <a:solidFill>
                  <a:schemeClr val="accent5">
                    <a:lumMod val="10000"/>
                  </a:schemeClr>
                </a:solidFill>
              </a:rPr>
              <a:t> </a:t>
            </a:r>
            <a:r>
              <a:rPr lang="en-US" sz="2000" dirty="0" err="1">
                <a:solidFill>
                  <a:schemeClr val="accent5">
                    <a:lumMod val="10000"/>
                  </a:schemeClr>
                </a:solidFill>
              </a:rPr>
              <a:t>tây</a:t>
            </a:r>
            <a:r>
              <a:rPr lang="en-US" sz="2000" dirty="0">
                <a:solidFill>
                  <a:schemeClr val="accent5">
                    <a:lumMod val="10000"/>
                  </a:schemeClr>
                </a:solidFill>
              </a:rPr>
              <a:t>, </a:t>
            </a:r>
            <a:r>
              <a:rPr lang="en-US" sz="2000" dirty="0" err="1">
                <a:solidFill>
                  <a:schemeClr val="accent5">
                    <a:lumMod val="10000"/>
                  </a:schemeClr>
                </a:solidFill>
              </a:rPr>
              <a:t>nho</a:t>
            </a:r>
            <a:r>
              <a:rPr lang="en-US" sz="2000" dirty="0">
                <a:solidFill>
                  <a:schemeClr val="accent5">
                    <a:lumMod val="10000"/>
                  </a:schemeClr>
                </a:solidFill>
              </a:rPr>
              <a:t>, </a:t>
            </a:r>
            <a:r>
              <a:rPr lang="en-US" sz="2000" dirty="0" err="1">
                <a:solidFill>
                  <a:schemeClr val="accent5">
                    <a:lumMod val="10000"/>
                  </a:schemeClr>
                </a:solidFill>
              </a:rPr>
              <a:t>chăn</a:t>
            </a:r>
            <a:r>
              <a:rPr lang="en-US" sz="2000" dirty="0">
                <a:solidFill>
                  <a:schemeClr val="accent5">
                    <a:lumMod val="10000"/>
                  </a:schemeClr>
                </a:solidFill>
              </a:rPr>
              <a:t> </a:t>
            </a:r>
            <a:r>
              <a:rPr lang="en-US" sz="2000" dirty="0" err="1">
                <a:solidFill>
                  <a:schemeClr val="accent5">
                    <a:lumMod val="10000"/>
                  </a:schemeClr>
                </a:solidFill>
              </a:rPr>
              <a:t>nuôi</a:t>
            </a:r>
            <a:r>
              <a:rPr lang="en-US" sz="2000" dirty="0">
                <a:solidFill>
                  <a:schemeClr val="accent5">
                    <a:lumMod val="10000"/>
                  </a:schemeClr>
                </a:solidFill>
              </a:rPr>
              <a:t> </a:t>
            </a:r>
            <a:r>
              <a:rPr lang="en-US" sz="2000" dirty="0" err="1">
                <a:solidFill>
                  <a:schemeClr val="accent5">
                    <a:lumMod val="10000"/>
                  </a:schemeClr>
                </a:solidFill>
              </a:rPr>
              <a:t>gia</a:t>
            </a:r>
            <a:r>
              <a:rPr lang="en-US" sz="2000" dirty="0">
                <a:solidFill>
                  <a:schemeClr val="accent5">
                    <a:lumMod val="10000"/>
                  </a:schemeClr>
                </a:solidFill>
              </a:rPr>
              <a:t> </a:t>
            </a:r>
            <a:r>
              <a:rPr lang="en-US" sz="2000" dirty="0" err="1">
                <a:solidFill>
                  <a:schemeClr val="accent5">
                    <a:lumMod val="10000"/>
                  </a:schemeClr>
                </a:solidFill>
              </a:rPr>
              <a:t>súc</a:t>
            </a:r>
            <a:r>
              <a:rPr lang="en-US" sz="2000" dirty="0">
                <a:solidFill>
                  <a:schemeClr val="accent5">
                    <a:lumMod val="10000"/>
                  </a:schemeClr>
                </a:solidFill>
              </a:rPr>
              <a:t>.</a:t>
            </a:r>
          </a:p>
          <a:p>
            <a:pPr>
              <a:spcBef>
                <a:spcPct val="50000"/>
              </a:spcBef>
              <a:buFontTx/>
              <a:buChar char="-"/>
            </a:pPr>
            <a:r>
              <a:rPr lang="en-US" sz="2000" dirty="0">
                <a:solidFill>
                  <a:schemeClr val="accent5">
                    <a:lumMod val="10000"/>
                  </a:schemeClr>
                </a:solidFill>
              </a:rPr>
              <a:t> </a:t>
            </a:r>
            <a:r>
              <a:rPr lang="en-US" sz="2000" dirty="0" err="1">
                <a:solidFill>
                  <a:schemeClr val="accent5">
                    <a:lumMod val="10000"/>
                  </a:schemeClr>
                </a:solidFill>
              </a:rPr>
              <a:t>Phát</a:t>
            </a:r>
            <a:r>
              <a:rPr lang="en-US" sz="2000" dirty="0">
                <a:solidFill>
                  <a:schemeClr val="accent5">
                    <a:lumMod val="10000"/>
                  </a:schemeClr>
                </a:solidFill>
              </a:rPr>
              <a:t> </a:t>
            </a:r>
            <a:r>
              <a:rPr lang="en-US" sz="2000" dirty="0" err="1">
                <a:solidFill>
                  <a:schemeClr val="accent5">
                    <a:lumMod val="10000"/>
                  </a:schemeClr>
                </a:solidFill>
              </a:rPr>
              <a:t>triển</a:t>
            </a:r>
            <a:r>
              <a:rPr lang="en-US" sz="2000" dirty="0">
                <a:solidFill>
                  <a:schemeClr val="accent5">
                    <a:lumMod val="10000"/>
                  </a:schemeClr>
                </a:solidFill>
              </a:rPr>
              <a:t> </a:t>
            </a:r>
            <a:r>
              <a:rPr lang="en-US" sz="2000" dirty="0" err="1">
                <a:solidFill>
                  <a:schemeClr val="accent5">
                    <a:lumMod val="10000"/>
                  </a:schemeClr>
                </a:solidFill>
              </a:rPr>
              <a:t>ngành</a:t>
            </a:r>
            <a:r>
              <a:rPr lang="en-US" sz="2000" dirty="0">
                <a:solidFill>
                  <a:schemeClr val="accent5">
                    <a:lumMod val="10000"/>
                  </a:schemeClr>
                </a:solidFill>
              </a:rPr>
              <a:t> </a:t>
            </a:r>
            <a:r>
              <a:rPr lang="en-US" sz="2000" dirty="0" err="1">
                <a:solidFill>
                  <a:schemeClr val="accent5">
                    <a:lumMod val="10000"/>
                  </a:schemeClr>
                </a:solidFill>
              </a:rPr>
              <a:t>công</a:t>
            </a:r>
            <a:r>
              <a:rPr lang="en-US" sz="2000" dirty="0">
                <a:solidFill>
                  <a:schemeClr val="accent5">
                    <a:lumMod val="10000"/>
                  </a:schemeClr>
                </a:solidFill>
              </a:rPr>
              <a:t> </a:t>
            </a:r>
            <a:r>
              <a:rPr lang="en-US" sz="2000" dirty="0" err="1">
                <a:solidFill>
                  <a:schemeClr val="accent5">
                    <a:lumMod val="10000"/>
                  </a:schemeClr>
                </a:solidFill>
              </a:rPr>
              <a:t>nghiệp</a:t>
            </a:r>
            <a:r>
              <a:rPr lang="en-US" sz="2000" dirty="0">
                <a:solidFill>
                  <a:schemeClr val="accent5">
                    <a:lumMod val="10000"/>
                  </a:schemeClr>
                </a:solidFill>
              </a:rPr>
              <a:t> </a:t>
            </a:r>
            <a:r>
              <a:rPr lang="en-US" sz="2000" dirty="0" err="1">
                <a:solidFill>
                  <a:schemeClr val="accent5">
                    <a:lumMod val="10000"/>
                  </a:schemeClr>
                </a:solidFill>
              </a:rPr>
              <a:t>chế</a:t>
            </a:r>
            <a:r>
              <a:rPr lang="en-US" sz="2000" dirty="0">
                <a:solidFill>
                  <a:schemeClr val="accent5">
                    <a:lumMod val="10000"/>
                  </a:schemeClr>
                </a:solidFill>
              </a:rPr>
              <a:t> </a:t>
            </a:r>
            <a:r>
              <a:rPr lang="en-US" sz="2000" dirty="0" err="1">
                <a:solidFill>
                  <a:schemeClr val="accent5">
                    <a:lumMod val="10000"/>
                  </a:schemeClr>
                </a:solidFill>
              </a:rPr>
              <a:t>tạo</a:t>
            </a:r>
            <a:r>
              <a:rPr lang="en-US" sz="2000" dirty="0">
                <a:solidFill>
                  <a:schemeClr val="accent5">
                    <a:lumMod val="10000"/>
                  </a:schemeClr>
                </a:solidFill>
              </a:rPr>
              <a:t> </a:t>
            </a:r>
            <a:r>
              <a:rPr lang="en-US" sz="2000" dirty="0" err="1">
                <a:solidFill>
                  <a:schemeClr val="accent5">
                    <a:lumMod val="10000"/>
                  </a:schemeClr>
                </a:solidFill>
              </a:rPr>
              <a:t>máy</a:t>
            </a:r>
            <a:r>
              <a:rPr lang="en-US" sz="2000" dirty="0">
                <a:solidFill>
                  <a:schemeClr val="accent5">
                    <a:lumMod val="10000"/>
                  </a:schemeClr>
                </a:solidFill>
              </a:rPr>
              <a:t> </a:t>
            </a:r>
            <a:r>
              <a:rPr lang="en-US" sz="2000" dirty="0" err="1">
                <a:solidFill>
                  <a:schemeClr val="accent5">
                    <a:lumMod val="10000"/>
                  </a:schemeClr>
                </a:solidFill>
              </a:rPr>
              <a:t>móc</a:t>
            </a:r>
            <a:r>
              <a:rPr lang="en-US" sz="2000" dirty="0">
                <a:solidFill>
                  <a:schemeClr val="accent5">
                    <a:lumMod val="10000"/>
                  </a:schemeClr>
                </a:solidFill>
              </a:rPr>
              <a:t>, </a:t>
            </a:r>
            <a:r>
              <a:rPr lang="en-US" sz="2000" dirty="0" err="1">
                <a:solidFill>
                  <a:schemeClr val="accent5">
                    <a:lumMod val="10000"/>
                  </a:schemeClr>
                </a:solidFill>
              </a:rPr>
              <a:t>phương</a:t>
            </a:r>
            <a:r>
              <a:rPr lang="en-US" sz="2000" dirty="0">
                <a:solidFill>
                  <a:schemeClr val="accent5">
                    <a:lumMod val="10000"/>
                  </a:schemeClr>
                </a:solidFill>
              </a:rPr>
              <a:t> </a:t>
            </a:r>
            <a:r>
              <a:rPr lang="en-US" sz="2000" dirty="0" err="1">
                <a:solidFill>
                  <a:schemeClr val="accent5">
                    <a:lumMod val="10000"/>
                  </a:schemeClr>
                </a:solidFill>
              </a:rPr>
              <a:t>tiện</a:t>
            </a:r>
            <a:r>
              <a:rPr lang="en-US" sz="2000" dirty="0">
                <a:solidFill>
                  <a:schemeClr val="accent5">
                    <a:lumMod val="10000"/>
                  </a:schemeClr>
                </a:solidFill>
              </a:rPr>
              <a:t> </a:t>
            </a:r>
            <a:r>
              <a:rPr lang="en-US" sz="2000" dirty="0" err="1">
                <a:solidFill>
                  <a:schemeClr val="accent5">
                    <a:lumMod val="10000"/>
                  </a:schemeClr>
                </a:solidFill>
              </a:rPr>
              <a:t>giao</a:t>
            </a:r>
            <a:r>
              <a:rPr lang="en-US" sz="2000" dirty="0">
                <a:solidFill>
                  <a:schemeClr val="accent5">
                    <a:lumMod val="10000"/>
                  </a:schemeClr>
                </a:solidFill>
              </a:rPr>
              <a:t> </a:t>
            </a:r>
            <a:r>
              <a:rPr lang="en-US" sz="2000" dirty="0" err="1">
                <a:solidFill>
                  <a:schemeClr val="accent5">
                    <a:lumMod val="10000"/>
                  </a:schemeClr>
                </a:solidFill>
              </a:rPr>
              <a:t>thông</a:t>
            </a:r>
            <a:r>
              <a:rPr lang="en-US" sz="2000" dirty="0">
                <a:solidFill>
                  <a:schemeClr val="accent5">
                    <a:lumMod val="10000"/>
                  </a:schemeClr>
                </a:solidFill>
              </a:rPr>
              <a:t>, </a:t>
            </a:r>
            <a:r>
              <a:rPr lang="en-US" sz="2000" dirty="0" err="1">
                <a:solidFill>
                  <a:schemeClr val="accent5">
                    <a:lumMod val="10000"/>
                  </a:schemeClr>
                </a:solidFill>
              </a:rPr>
              <a:t>quần</a:t>
            </a:r>
            <a:r>
              <a:rPr lang="en-US" sz="2000" dirty="0">
                <a:solidFill>
                  <a:schemeClr val="accent5">
                    <a:lumMod val="10000"/>
                  </a:schemeClr>
                </a:solidFill>
              </a:rPr>
              <a:t> </a:t>
            </a:r>
            <a:r>
              <a:rPr lang="en-US" sz="2000" dirty="0" err="1">
                <a:solidFill>
                  <a:schemeClr val="accent5">
                    <a:lumMod val="10000"/>
                  </a:schemeClr>
                </a:solidFill>
              </a:rPr>
              <a:t>áo</a:t>
            </a:r>
            <a:r>
              <a:rPr lang="en-US" sz="2000" dirty="0">
                <a:solidFill>
                  <a:schemeClr val="accent5">
                    <a:lumMod val="10000"/>
                  </a:schemeClr>
                </a:solidFill>
              </a:rPr>
              <a:t>, </a:t>
            </a:r>
            <a:r>
              <a:rPr lang="en-US" sz="2000" dirty="0" err="1">
                <a:solidFill>
                  <a:schemeClr val="accent5">
                    <a:lumMod val="10000"/>
                  </a:schemeClr>
                </a:solidFill>
              </a:rPr>
              <a:t>mĩ</a:t>
            </a:r>
            <a:r>
              <a:rPr lang="en-US" sz="2000" dirty="0">
                <a:solidFill>
                  <a:schemeClr val="accent5">
                    <a:lumMod val="10000"/>
                  </a:schemeClr>
                </a:solidFill>
              </a:rPr>
              <a:t> </a:t>
            </a:r>
            <a:r>
              <a:rPr lang="en-US" sz="2000" dirty="0" err="1">
                <a:solidFill>
                  <a:schemeClr val="accent5">
                    <a:lumMod val="10000"/>
                  </a:schemeClr>
                </a:solidFill>
              </a:rPr>
              <a:t>phẩm</a:t>
            </a:r>
            <a:endParaRPr lang="en-US" sz="2000" dirty="0">
              <a:solidFill>
                <a:schemeClr val="accent5">
                  <a:lumMod val="10000"/>
                </a:schemeClr>
              </a:solidFill>
            </a:endParaRPr>
          </a:p>
          <a:p>
            <a:pPr>
              <a:spcBef>
                <a:spcPct val="50000"/>
              </a:spcBef>
              <a:buFontTx/>
              <a:buChar char="-"/>
            </a:pPr>
            <a:r>
              <a:rPr lang="en-US" sz="2000" dirty="0">
                <a:solidFill>
                  <a:schemeClr val="accent5">
                    <a:lumMod val="10000"/>
                  </a:schemeClr>
                </a:solidFill>
              </a:rPr>
              <a:t> </a:t>
            </a:r>
            <a:r>
              <a:rPr lang="en-US" sz="2000" dirty="0" err="1">
                <a:solidFill>
                  <a:schemeClr val="accent5">
                    <a:lumMod val="10000"/>
                  </a:schemeClr>
                </a:solidFill>
              </a:rPr>
              <a:t>Có</a:t>
            </a:r>
            <a:r>
              <a:rPr lang="en-US" sz="2000" dirty="0">
                <a:solidFill>
                  <a:schemeClr val="accent5">
                    <a:lumMod val="10000"/>
                  </a:schemeClr>
                </a:solidFill>
              </a:rPr>
              <a:t> </a:t>
            </a:r>
            <a:r>
              <a:rPr lang="vi-VN" sz="2000" dirty="0">
                <a:solidFill>
                  <a:schemeClr val="accent5">
                    <a:lumMod val="10000"/>
                  </a:schemeClr>
                </a:solidFill>
              </a:rPr>
              <a:t>đ</a:t>
            </a:r>
            <a:r>
              <a:rPr lang="en-US" sz="2000" dirty="0" err="1">
                <a:solidFill>
                  <a:schemeClr val="accent5">
                    <a:lumMod val="10000"/>
                  </a:schemeClr>
                </a:solidFill>
              </a:rPr>
              <a:t>iều</a:t>
            </a:r>
            <a:r>
              <a:rPr lang="en-US" sz="2000" dirty="0">
                <a:solidFill>
                  <a:schemeClr val="accent5">
                    <a:lumMod val="10000"/>
                  </a:schemeClr>
                </a:solidFill>
              </a:rPr>
              <a:t> </a:t>
            </a:r>
            <a:r>
              <a:rPr lang="en-US" sz="2000" dirty="0" err="1">
                <a:solidFill>
                  <a:schemeClr val="accent5">
                    <a:lumMod val="10000"/>
                  </a:schemeClr>
                </a:solidFill>
              </a:rPr>
              <a:t>kiện</a:t>
            </a:r>
            <a:r>
              <a:rPr lang="en-US" sz="2000" dirty="0">
                <a:solidFill>
                  <a:schemeClr val="accent5">
                    <a:lumMod val="10000"/>
                  </a:schemeClr>
                </a:solidFill>
              </a:rPr>
              <a:t> </a:t>
            </a:r>
            <a:r>
              <a:rPr lang="en-US" sz="2000" dirty="0" err="1">
                <a:solidFill>
                  <a:schemeClr val="accent5">
                    <a:lumMod val="10000"/>
                  </a:schemeClr>
                </a:solidFill>
              </a:rPr>
              <a:t>thuận</a:t>
            </a:r>
            <a:r>
              <a:rPr lang="en-US" sz="2000" dirty="0">
                <a:solidFill>
                  <a:schemeClr val="accent5">
                    <a:lumMod val="10000"/>
                  </a:schemeClr>
                </a:solidFill>
              </a:rPr>
              <a:t> </a:t>
            </a:r>
            <a:r>
              <a:rPr lang="en-US" sz="2000" dirty="0" err="1">
                <a:solidFill>
                  <a:schemeClr val="accent5">
                    <a:lumMod val="10000"/>
                  </a:schemeClr>
                </a:solidFill>
              </a:rPr>
              <a:t>lợi</a:t>
            </a:r>
            <a:r>
              <a:rPr lang="en-US" sz="2000" dirty="0">
                <a:solidFill>
                  <a:schemeClr val="accent5">
                    <a:lumMod val="10000"/>
                  </a:schemeClr>
                </a:solidFill>
              </a:rPr>
              <a:t> </a:t>
            </a:r>
            <a:r>
              <a:rPr lang="en-US" sz="2000" dirty="0" err="1">
                <a:solidFill>
                  <a:schemeClr val="accent5">
                    <a:lumMod val="10000"/>
                  </a:schemeClr>
                </a:solidFill>
              </a:rPr>
              <a:t>để</a:t>
            </a:r>
            <a:r>
              <a:rPr lang="en-US" sz="2000" dirty="0">
                <a:solidFill>
                  <a:schemeClr val="accent5">
                    <a:lumMod val="10000"/>
                  </a:schemeClr>
                </a:solidFill>
              </a:rPr>
              <a:t> </a:t>
            </a:r>
            <a:r>
              <a:rPr lang="en-US" sz="2000" dirty="0" err="1">
                <a:solidFill>
                  <a:schemeClr val="accent5">
                    <a:lumMod val="10000"/>
                  </a:schemeClr>
                </a:solidFill>
              </a:rPr>
              <a:t>ngành</a:t>
            </a:r>
            <a:r>
              <a:rPr lang="en-US" sz="2000" dirty="0">
                <a:solidFill>
                  <a:schemeClr val="accent5">
                    <a:lumMod val="10000"/>
                  </a:schemeClr>
                </a:solidFill>
              </a:rPr>
              <a:t> du </a:t>
            </a:r>
            <a:r>
              <a:rPr lang="en-US" sz="2000" dirty="0" err="1">
                <a:solidFill>
                  <a:schemeClr val="accent5">
                    <a:lumMod val="10000"/>
                  </a:schemeClr>
                </a:solidFill>
              </a:rPr>
              <a:t>lịch</a:t>
            </a:r>
            <a:r>
              <a:rPr lang="en-US" sz="2000" dirty="0">
                <a:solidFill>
                  <a:schemeClr val="accent5">
                    <a:lumMod val="10000"/>
                  </a:schemeClr>
                </a:solidFill>
              </a:rPr>
              <a:t> </a:t>
            </a:r>
            <a:r>
              <a:rPr lang="en-US" sz="2000" dirty="0" err="1">
                <a:solidFill>
                  <a:schemeClr val="accent5">
                    <a:lumMod val="10000"/>
                  </a:schemeClr>
                </a:solidFill>
              </a:rPr>
              <a:t>phát</a:t>
            </a:r>
            <a:r>
              <a:rPr lang="en-US" sz="2000" dirty="0">
                <a:solidFill>
                  <a:schemeClr val="accent5">
                    <a:lumMod val="10000"/>
                  </a:schemeClr>
                </a:solidFill>
              </a:rPr>
              <a:t> </a:t>
            </a:r>
            <a:r>
              <a:rPr lang="en-US" sz="2000" dirty="0" err="1">
                <a:solidFill>
                  <a:schemeClr val="accent5">
                    <a:lumMod val="10000"/>
                  </a:schemeClr>
                </a:solidFill>
              </a:rPr>
              <a:t>triển</a:t>
            </a:r>
            <a:r>
              <a:rPr lang="en-US" sz="2000" dirty="0">
                <a:solidFill>
                  <a:schemeClr val="accent5">
                    <a:lumMod val="10000"/>
                  </a:schemeClr>
                </a:solidFill>
              </a:rPr>
              <a:t>.</a:t>
            </a:r>
          </a:p>
          <a:p>
            <a:pPr>
              <a:spcBef>
                <a:spcPct val="50000"/>
              </a:spcBef>
              <a:buFontTx/>
              <a:buChar char="-"/>
            </a:pPr>
            <a:endParaRPr lang="en-US" sz="2000" dirty="0">
              <a:solidFill>
                <a:schemeClr val="accent5">
                  <a:lumMod val="10000"/>
                </a:schemeClr>
              </a:solidFill>
            </a:endParaRPr>
          </a:p>
          <a:p>
            <a:pPr>
              <a:spcBef>
                <a:spcPct val="50000"/>
              </a:spcBef>
            </a:pPr>
            <a:endParaRPr lang="en-US" dirty="0">
              <a:solidFill>
                <a:schemeClr val="accent5">
                  <a:lumMod val="10000"/>
                </a:schemeClr>
              </a:solidFill>
            </a:endParaRPr>
          </a:p>
          <a:p>
            <a:pPr>
              <a:spcBef>
                <a:spcPct val="50000"/>
              </a:spcBef>
            </a:pPr>
            <a:endParaRPr lang="en-US" dirty="0">
              <a:solidFill>
                <a:schemeClr val="accent5">
                  <a:lumMod val="10000"/>
                </a:schemeClr>
              </a:solidFill>
            </a:endParaRPr>
          </a:p>
        </p:txBody>
      </p:sp>
    </p:spTree>
  </p:cSld>
  <p:clrMapOvr>
    <a:masterClrMapping/>
  </p:clrMapOvr>
  <p:transition>
    <p:sndAc>
      <p:stSnd>
        <p:snd r:embed="rId2" name="chimes.wav"/>
      </p:stSnd>
    </p:sndAc>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8" name="Picture 4" descr="Eiffel Tower and Fountain, Paris, France"/>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sndAc>
      <p:stSnd>
        <p:snd r:embed="rId2" name="chimes.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nodeType="clickEffect">
                                  <p:stCondLst>
                                    <p:cond delay="0"/>
                                  </p:stCondLst>
                                  <p:childTnLst>
                                    <p:set>
                                      <p:cBhvr>
                                        <p:cTn id="6" dur="1" fill="hold">
                                          <p:stCondLst>
                                            <p:cond delay="0"/>
                                          </p:stCondLst>
                                        </p:cTn>
                                        <p:tgtEl>
                                          <p:spTgt spid="21508"/>
                                        </p:tgtEl>
                                        <p:attrNameLst>
                                          <p:attrName>style.visibility</p:attrName>
                                        </p:attrNameLst>
                                      </p:cBhvr>
                                      <p:to>
                                        <p:strVal val="visible"/>
                                      </p:to>
                                    </p:set>
                                    <p:animEffect transition="in" filter="wedge">
                                      <p:cBhvr>
                                        <p:cTn id="7" dur="2000"/>
                                        <p:tgtEl>
                                          <p:spTgt spid="215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6" name="Picture 4" descr="River Seine, Les Andelys, France"/>
          <p:cNvPicPr>
            <a:picLocks noChangeAspect="1" noChangeArrowheads="1"/>
          </p:cNvPicPr>
          <p:nvPr/>
        </p:nvPicPr>
        <p:blipFill>
          <a:blip r:embed="rId3"/>
          <a:srcRect/>
          <a:stretch>
            <a:fillRect/>
          </a:stretch>
        </p:blipFill>
        <p:spPr bwMode="auto">
          <a:xfrm>
            <a:off x="0" y="-38100"/>
            <a:ext cx="9144000" cy="6858000"/>
          </a:xfrm>
          <a:prstGeom prst="rect">
            <a:avLst/>
          </a:prstGeom>
          <a:noFill/>
          <a:ln w="9525">
            <a:noFill/>
            <a:miter lim="800000"/>
            <a:headEnd/>
            <a:tailEnd/>
          </a:ln>
        </p:spPr>
      </p:pic>
    </p:spTree>
  </p:cSld>
  <p:clrMapOvr>
    <a:masterClrMapping/>
  </p:clrMapOvr>
  <p:transition>
    <p:sndAc>
      <p:stSnd>
        <p:snd r:embed="rId2" name="chimes.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nodeType="clickEffect">
                                  <p:stCondLst>
                                    <p:cond delay="0"/>
                                  </p:stCondLst>
                                  <p:childTnLst>
                                    <p:set>
                                      <p:cBhvr>
                                        <p:cTn id="6" dur="1" fill="hold">
                                          <p:stCondLst>
                                            <p:cond delay="0"/>
                                          </p:stCondLst>
                                        </p:cTn>
                                        <p:tgtEl>
                                          <p:spTgt spid="18436"/>
                                        </p:tgtEl>
                                        <p:attrNameLst>
                                          <p:attrName>style.visibility</p:attrName>
                                        </p:attrNameLst>
                                      </p:cBhvr>
                                      <p:to>
                                        <p:strVal val="visible"/>
                                      </p:to>
                                    </p:set>
                                    <p:animEffect transition="in" filter="wheel(4)">
                                      <p:cBhvr>
                                        <p:cTn id="7" dur="2000"/>
                                        <p:tgtEl>
                                          <p:spTgt spid="184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80" name="Picture 4" descr="The River Seine, Paris, France"/>
          <p:cNvPicPr>
            <a:picLocks noChangeAspect="1" noChangeArrowheads="1"/>
          </p:cNvPicPr>
          <p:nvPr/>
        </p:nvPicPr>
        <p:blipFill>
          <a:blip r:embed="rId3"/>
          <a:srcRect/>
          <a:stretch>
            <a:fillRect/>
          </a:stretch>
        </p:blipFill>
        <p:spPr bwMode="auto">
          <a:xfrm>
            <a:off x="0" y="0"/>
            <a:ext cx="9144000" cy="6743700"/>
          </a:xfrm>
          <a:prstGeom prst="rect">
            <a:avLst/>
          </a:prstGeom>
          <a:noFill/>
          <a:ln w="9525">
            <a:noFill/>
            <a:miter lim="800000"/>
            <a:headEnd/>
            <a:tailEnd/>
          </a:ln>
        </p:spPr>
      </p:pic>
    </p:spTree>
  </p:cSld>
  <p:clrMapOvr>
    <a:masterClrMapping/>
  </p:clrMapOvr>
  <p:transition>
    <p:sndAc>
      <p:stSnd>
        <p:snd r:embed="rId2" name="chimes.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nodeType="clickEffect">
                                  <p:stCondLst>
                                    <p:cond delay="0"/>
                                  </p:stCondLst>
                                  <p:childTnLst>
                                    <p:set>
                                      <p:cBhvr>
                                        <p:cTn id="6" dur="1" fill="hold">
                                          <p:stCondLst>
                                            <p:cond delay="0"/>
                                          </p:stCondLst>
                                        </p:cTn>
                                        <p:tgtEl>
                                          <p:spTgt spid="24580"/>
                                        </p:tgtEl>
                                        <p:attrNameLst>
                                          <p:attrName>style.visibility</p:attrName>
                                        </p:attrNameLst>
                                      </p:cBhvr>
                                      <p:to>
                                        <p:strVal val="visible"/>
                                      </p:to>
                                    </p:set>
                                    <p:animEffect transition="in" filter="wedge">
                                      <p:cBhvr>
                                        <p:cTn id="7" dur="2000"/>
                                        <p:tgtEl>
                                          <p:spTgt spid="245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0" name="Picture 4" descr="Champs Elysees, Paris, France"/>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sndAc>
      <p:stSnd>
        <p:snd r:embed="rId2" name="chimes.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nodeType="clickEffect">
                                  <p:stCondLst>
                                    <p:cond delay="0"/>
                                  </p:stCondLst>
                                  <p:childTnLst>
                                    <p:set>
                                      <p:cBhvr>
                                        <p:cTn id="6" dur="1" fill="hold">
                                          <p:stCondLst>
                                            <p:cond delay="0"/>
                                          </p:stCondLst>
                                        </p:cTn>
                                        <p:tgtEl>
                                          <p:spTgt spid="19460"/>
                                        </p:tgtEl>
                                        <p:attrNameLst>
                                          <p:attrName>style.visibility</p:attrName>
                                        </p:attrNameLst>
                                      </p:cBhvr>
                                      <p:to>
                                        <p:strVal val="visible"/>
                                      </p:to>
                                    </p:set>
                                    <p:animEffect transition="in" filter="wheel(4)">
                                      <p:cBhvr>
                                        <p:cTn id="7" dur="2000"/>
                                        <p:tgtEl>
                                          <p:spTgt spid="194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6" name="Picture 6" descr="Chateau de Chambord, France"/>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sndAc>
      <p:stSnd>
        <p:snd r:embed="rId2" name="chimes.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1" presetClass="entr" presetSubtype="0" fill="hold" nodeType="clickEffect">
                                  <p:stCondLst>
                                    <p:cond delay="0"/>
                                  </p:stCondLst>
                                  <p:childTnLst>
                                    <p:set>
                                      <p:cBhvr>
                                        <p:cTn id="6" dur="1" fill="hold">
                                          <p:stCondLst>
                                            <p:cond delay="0"/>
                                          </p:stCondLst>
                                        </p:cTn>
                                        <p:tgtEl>
                                          <p:spTgt spid="20486"/>
                                        </p:tgtEl>
                                        <p:attrNameLst>
                                          <p:attrName>style.visibility</p:attrName>
                                        </p:attrNameLst>
                                      </p:cBhvr>
                                      <p:to>
                                        <p:strVal val="visible"/>
                                      </p:to>
                                    </p:set>
                                    <p:animEffect transition="in" filter="fade">
                                      <p:cBhvr>
                                        <p:cTn id="7" dur="770" decel="100000"/>
                                        <p:tgtEl>
                                          <p:spTgt spid="20486"/>
                                        </p:tgtEl>
                                      </p:cBhvr>
                                    </p:animEffect>
                                    <p:animScale>
                                      <p:cBhvr>
                                        <p:cTn id="8" dur="770" decel="100000"/>
                                        <p:tgtEl>
                                          <p:spTgt spid="20486"/>
                                        </p:tgtEl>
                                      </p:cBhvr>
                                      <p:from x="10000" y="10000"/>
                                      <p:to x="200000" y="450000"/>
                                    </p:animScale>
                                    <p:animScale>
                                      <p:cBhvr>
                                        <p:cTn id="9" dur="1230" accel="100000" fill="hold">
                                          <p:stCondLst>
                                            <p:cond delay="770"/>
                                          </p:stCondLst>
                                        </p:cTn>
                                        <p:tgtEl>
                                          <p:spTgt spid="20486"/>
                                        </p:tgtEl>
                                      </p:cBhvr>
                                      <p:from x="200000" y="450000"/>
                                      <p:to x="100000" y="100000"/>
                                    </p:animScale>
                                    <p:set>
                                      <p:cBhvr>
                                        <p:cTn id="10" dur="770" fill="hold"/>
                                        <p:tgtEl>
                                          <p:spTgt spid="20486"/>
                                        </p:tgtEl>
                                        <p:attrNameLst>
                                          <p:attrName>ppt_x</p:attrName>
                                        </p:attrNameLst>
                                      </p:cBhvr>
                                      <p:to>
                                        <p:strVal val="(0.5)"/>
                                      </p:to>
                                    </p:set>
                                    <p:anim from="(0.5)" to="(#ppt_x)" calcmode="lin" valueType="num">
                                      <p:cBhvr>
                                        <p:cTn id="11" dur="1230" accel="100000" fill="hold">
                                          <p:stCondLst>
                                            <p:cond delay="770"/>
                                          </p:stCondLst>
                                        </p:cTn>
                                        <p:tgtEl>
                                          <p:spTgt spid="20486"/>
                                        </p:tgtEl>
                                        <p:attrNameLst>
                                          <p:attrName>ppt_x</p:attrName>
                                        </p:attrNameLst>
                                      </p:cBhvr>
                                    </p:anim>
                                    <p:set>
                                      <p:cBhvr>
                                        <p:cTn id="12" dur="770" fill="hold"/>
                                        <p:tgtEl>
                                          <p:spTgt spid="20486"/>
                                        </p:tgtEl>
                                        <p:attrNameLst>
                                          <p:attrName>ppt_y</p:attrName>
                                        </p:attrNameLst>
                                      </p:cBhvr>
                                      <p:to>
                                        <p:strVal val="(#ppt_y+0.4)"/>
                                      </p:to>
                                    </p:set>
                                    <p:anim from="(#ppt_y+0.4)" to="(#ppt_y)" calcmode="lin" valueType="num">
                                      <p:cBhvr>
                                        <p:cTn id="13" dur="1230" accel="100000" fill="hold">
                                          <p:stCondLst>
                                            <p:cond delay="770"/>
                                          </p:stCondLst>
                                        </p:cTn>
                                        <p:tgtEl>
                                          <p:spTgt spid="20486"/>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4"/>
          <p:cNvSpPr>
            <a:spLocks noChangeArrowheads="1"/>
          </p:cNvSpPr>
          <p:nvPr/>
        </p:nvSpPr>
        <p:spPr bwMode="auto">
          <a:xfrm>
            <a:off x="762000" y="914400"/>
            <a:ext cx="1047750" cy="457200"/>
          </a:xfrm>
          <a:prstGeom prst="rect">
            <a:avLst/>
          </a:prstGeom>
          <a:noFill/>
          <a:ln w="9525">
            <a:noFill/>
            <a:miter lim="800000"/>
            <a:headEnd/>
            <a:tailEnd/>
          </a:ln>
        </p:spPr>
        <p:txBody>
          <a:bodyPr wrap="none">
            <a:spAutoFit/>
          </a:bodyPr>
          <a:lstStyle/>
          <a:p>
            <a:pPr>
              <a:spcBef>
                <a:spcPct val="50000"/>
              </a:spcBef>
            </a:pPr>
            <a:r>
              <a:rPr lang="en-US" sz="2400" u="sng"/>
              <a:t>Địa lí</a:t>
            </a:r>
            <a:r>
              <a:rPr lang="en-US" sz="2400"/>
              <a:t> :</a:t>
            </a:r>
          </a:p>
        </p:txBody>
      </p:sp>
      <p:sp>
        <p:nvSpPr>
          <p:cNvPr id="19461" name="Text Box 5"/>
          <p:cNvSpPr txBox="1">
            <a:spLocks noChangeArrowheads="1"/>
          </p:cNvSpPr>
          <p:nvPr/>
        </p:nvSpPr>
        <p:spPr bwMode="auto">
          <a:xfrm>
            <a:off x="2362200" y="838200"/>
            <a:ext cx="5791200" cy="579438"/>
          </a:xfrm>
          <a:prstGeom prst="rect">
            <a:avLst/>
          </a:prstGeom>
          <a:noFill/>
          <a:ln w="9525">
            <a:noFill/>
            <a:miter lim="800000"/>
            <a:headEnd/>
            <a:tailEnd/>
          </a:ln>
        </p:spPr>
        <p:txBody>
          <a:bodyPr>
            <a:spAutoFit/>
          </a:bodyPr>
          <a:lstStyle/>
          <a:p>
            <a:pPr>
              <a:spcBef>
                <a:spcPct val="50000"/>
              </a:spcBef>
            </a:pPr>
            <a:r>
              <a:rPr lang="en-US" sz="3200">
                <a:solidFill>
                  <a:schemeClr val="accent2"/>
                </a:solidFill>
              </a:rPr>
              <a:t>Một số nước ở Châu Âu.</a:t>
            </a:r>
          </a:p>
        </p:txBody>
      </p:sp>
      <p:sp>
        <p:nvSpPr>
          <p:cNvPr id="19462" name="Text Box 9"/>
          <p:cNvSpPr txBox="1">
            <a:spLocks noChangeArrowheads="1"/>
          </p:cNvSpPr>
          <p:nvPr/>
        </p:nvSpPr>
        <p:spPr bwMode="auto">
          <a:xfrm>
            <a:off x="2209800" y="3429000"/>
            <a:ext cx="6324600" cy="366713"/>
          </a:xfrm>
          <a:prstGeom prst="rect">
            <a:avLst/>
          </a:prstGeom>
          <a:noFill/>
          <a:ln w="9525">
            <a:noFill/>
            <a:miter lim="800000"/>
            <a:headEnd/>
            <a:tailEnd/>
          </a:ln>
        </p:spPr>
        <p:txBody>
          <a:bodyPr>
            <a:spAutoFit/>
          </a:bodyPr>
          <a:lstStyle/>
          <a:p>
            <a:pPr>
              <a:spcBef>
                <a:spcPct val="50000"/>
              </a:spcBef>
            </a:pPr>
            <a:endParaRPr lang="en-US"/>
          </a:p>
        </p:txBody>
      </p:sp>
      <p:sp>
        <p:nvSpPr>
          <p:cNvPr id="19463" name="Text Box 12"/>
          <p:cNvSpPr txBox="1">
            <a:spLocks noChangeArrowheads="1"/>
          </p:cNvSpPr>
          <p:nvPr/>
        </p:nvSpPr>
        <p:spPr bwMode="auto">
          <a:xfrm>
            <a:off x="2362200" y="838200"/>
            <a:ext cx="5791200" cy="579438"/>
          </a:xfrm>
          <a:prstGeom prst="rect">
            <a:avLst/>
          </a:prstGeom>
          <a:noFill/>
          <a:ln w="9525">
            <a:noFill/>
            <a:miter lim="800000"/>
            <a:headEnd/>
            <a:tailEnd/>
          </a:ln>
        </p:spPr>
        <p:txBody>
          <a:bodyPr>
            <a:spAutoFit/>
          </a:bodyPr>
          <a:lstStyle/>
          <a:p>
            <a:pPr>
              <a:spcBef>
                <a:spcPct val="50000"/>
              </a:spcBef>
            </a:pPr>
            <a:r>
              <a:rPr lang="en-US" sz="3200">
                <a:solidFill>
                  <a:schemeClr val="accent2"/>
                </a:solidFill>
              </a:rPr>
              <a:t>Một số nước ở Châu Âu.</a:t>
            </a:r>
          </a:p>
        </p:txBody>
      </p:sp>
      <p:sp>
        <p:nvSpPr>
          <p:cNvPr id="26637" name="Text Box 13"/>
          <p:cNvSpPr txBox="1">
            <a:spLocks noChangeArrowheads="1"/>
          </p:cNvSpPr>
          <p:nvPr/>
        </p:nvSpPr>
        <p:spPr bwMode="auto">
          <a:xfrm>
            <a:off x="533400" y="2133600"/>
            <a:ext cx="8305800" cy="2678113"/>
          </a:xfrm>
          <a:prstGeom prst="rect">
            <a:avLst/>
          </a:prstGeom>
          <a:solidFill>
            <a:srgbClr val="CCFF99"/>
          </a:solidFill>
          <a:ln w="9525">
            <a:noFill/>
            <a:miter lim="800000"/>
            <a:headEnd/>
            <a:tailEnd/>
          </a:ln>
        </p:spPr>
        <p:txBody>
          <a:bodyPr>
            <a:spAutoFit/>
          </a:bodyPr>
          <a:lstStyle/>
          <a:p>
            <a:pPr>
              <a:spcBef>
                <a:spcPct val="50000"/>
              </a:spcBef>
            </a:pPr>
            <a:r>
              <a:rPr lang="en-US"/>
              <a:t>    </a:t>
            </a:r>
            <a:r>
              <a:rPr lang="en-US" sz="2400" i="1" u="sng">
                <a:solidFill>
                  <a:schemeClr val="accent2"/>
                </a:solidFill>
              </a:rPr>
              <a:t>Nội dung ghi nhớ</a:t>
            </a:r>
            <a:r>
              <a:rPr lang="en-US"/>
              <a:t>:</a:t>
            </a:r>
          </a:p>
          <a:p>
            <a:pPr>
              <a:spcBef>
                <a:spcPct val="50000"/>
              </a:spcBef>
            </a:pPr>
            <a:r>
              <a:rPr lang="en-US"/>
              <a:t> </a:t>
            </a:r>
            <a:r>
              <a:rPr lang="en-US" sz="2400">
                <a:solidFill>
                  <a:srgbClr val="FF0000"/>
                </a:solidFill>
              </a:rPr>
              <a:t>Liên Bang Nga có diện tích lớn nhất thế giới.Tài nguyên thiên nhiên giàu có là điều kiện thuận lợi để nước Nga phát triển kinh tế.</a:t>
            </a:r>
          </a:p>
          <a:p>
            <a:pPr>
              <a:spcBef>
                <a:spcPct val="50000"/>
              </a:spcBef>
            </a:pPr>
            <a:r>
              <a:rPr lang="en-US" sz="2400">
                <a:solidFill>
                  <a:srgbClr val="FF0000"/>
                </a:solidFill>
              </a:rPr>
              <a:t>     Nước Pháp nằm ở Tây Âu,là nước phát triển công nghiệp,nông nghiệp và dịch vụ.</a:t>
            </a:r>
          </a:p>
        </p:txBody>
      </p:sp>
    </p:spTree>
  </p:cSld>
  <p:clrMapOvr>
    <a:masterClrMapping/>
  </p:clrMapOvr>
  <p:transition>
    <p:sndAc>
      <p:stSnd>
        <p:snd r:embed="rId2" name="chimes.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6637"/>
                                        </p:tgtEl>
                                        <p:attrNameLst>
                                          <p:attrName>style.visibility</p:attrName>
                                        </p:attrNameLst>
                                      </p:cBhvr>
                                      <p:to>
                                        <p:strVal val="visible"/>
                                      </p:to>
                                    </p:set>
                                    <p:animEffect transition="in" filter="wedge">
                                      <p:cBhvr>
                                        <p:cTn id="7" dur="2000"/>
                                        <p:tgtEl>
                                          <p:spTgt spid="266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3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5"/>
          <p:cNvSpPr txBox="1">
            <a:spLocks noChangeArrowheads="1"/>
          </p:cNvSpPr>
          <p:nvPr/>
        </p:nvSpPr>
        <p:spPr bwMode="auto">
          <a:xfrm>
            <a:off x="838200" y="228600"/>
            <a:ext cx="1905000" cy="396875"/>
          </a:xfrm>
          <a:prstGeom prst="rect">
            <a:avLst/>
          </a:prstGeom>
          <a:noFill/>
          <a:ln w="9525">
            <a:noFill/>
            <a:miter lim="800000"/>
            <a:headEnd/>
            <a:tailEnd/>
          </a:ln>
        </p:spPr>
        <p:txBody>
          <a:bodyPr>
            <a:spAutoFit/>
          </a:bodyPr>
          <a:lstStyle/>
          <a:p>
            <a:pPr>
              <a:spcBef>
                <a:spcPct val="50000"/>
              </a:spcBef>
            </a:pPr>
            <a:r>
              <a:rPr lang="en-US" sz="2000" dirty="0"/>
              <a:t>          </a:t>
            </a:r>
            <a:r>
              <a:rPr lang="en-US" sz="2000" u="sng" dirty="0" err="1"/>
              <a:t>Địa</a:t>
            </a:r>
            <a:r>
              <a:rPr lang="en-US" sz="2000" u="sng" dirty="0"/>
              <a:t> </a:t>
            </a:r>
            <a:r>
              <a:rPr lang="en-US" sz="2000" u="sng" dirty="0" err="1"/>
              <a:t>lí</a:t>
            </a:r>
            <a:r>
              <a:rPr lang="en-US" sz="2000" dirty="0"/>
              <a:t> :</a:t>
            </a:r>
          </a:p>
        </p:txBody>
      </p:sp>
      <p:sp>
        <p:nvSpPr>
          <p:cNvPr id="7174" name="Text Box 6"/>
          <p:cNvSpPr txBox="1">
            <a:spLocks noChangeArrowheads="1"/>
          </p:cNvSpPr>
          <p:nvPr/>
        </p:nvSpPr>
        <p:spPr bwMode="auto">
          <a:xfrm>
            <a:off x="609600" y="2590800"/>
            <a:ext cx="7162800" cy="396875"/>
          </a:xfrm>
          <a:prstGeom prst="rect">
            <a:avLst/>
          </a:prstGeom>
          <a:noFill/>
          <a:ln w="9525">
            <a:noFill/>
            <a:miter lim="800000"/>
            <a:headEnd/>
            <a:tailEnd/>
          </a:ln>
        </p:spPr>
        <p:txBody>
          <a:bodyPr>
            <a:spAutoFit/>
          </a:bodyPr>
          <a:lstStyle/>
          <a:p>
            <a:pPr>
              <a:spcBef>
                <a:spcPct val="50000"/>
              </a:spcBef>
            </a:pPr>
            <a:r>
              <a:rPr lang="en-US"/>
              <a:t> </a:t>
            </a:r>
            <a:r>
              <a:rPr lang="en-US" sz="2000"/>
              <a:t>1.Người  dân Châu Âu có đặc điểm gì?</a:t>
            </a:r>
          </a:p>
        </p:txBody>
      </p:sp>
      <p:sp>
        <p:nvSpPr>
          <p:cNvPr id="7177" name="Text Box 9"/>
          <p:cNvSpPr txBox="1">
            <a:spLocks noChangeArrowheads="1"/>
          </p:cNvSpPr>
          <p:nvPr/>
        </p:nvSpPr>
        <p:spPr bwMode="auto">
          <a:xfrm>
            <a:off x="762000" y="4038600"/>
            <a:ext cx="7391400" cy="396875"/>
          </a:xfrm>
          <a:prstGeom prst="rect">
            <a:avLst/>
          </a:prstGeom>
          <a:noFill/>
          <a:ln w="9525">
            <a:noFill/>
            <a:miter lim="800000"/>
            <a:headEnd/>
            <a:tailEnd/>
          </a:ln>
        </p:spPr>
        <p:txBody>
          <a:bodyPr>
            <a:spAutoFit/>
          </a:bodyPr>
          <a:lstStyle/>
          <a:p>
            <a:pPr>
              <a:spcBef>
                <a:spcPct val="50000"/>
              </a:spcBef>
            </a:pPr>
            <a:r>
              <a:rPr lang="en-US" sz="2000"/>
              <a:t>2.Nêu những hoạt động kinh tế chính của các nước Châu Âu.</a:t>
            </a:r>
          </a:p>
        </p:txBody>
      </p:sp>
      <p:sp>
        <p:nvSpPr>
          <p:cNvPr id="7178" name="Text Box 10"/>
          <p:cNvSpPr txBox="1">
            <a:spLocks noChangeArrowheads="1"/>
          </p:cNvSpPr>
          <p:nvPr/>
        </p:nvSpPr>
        <p:spPr bwMode="auto">
          <a:xfrm>
            <a:off x="685800" y="3124200"/>
            <a:ext cx="7924800" cy="701675"/>
          </a:xfrm>
          <a:prstGeom prst="rect">
            <a:avLst/>
          </a:prstGeom>
          <a:noFill/>
          <a:ln w="9525">
            <a:noFill/>
            <a:miter lim="800000"/>
            <a:headEnd/>
            <a:tailEnd/>
          </a:ln>
        </p:spPr>
        <p:txBody>
          <a:bodyPr>
            <a:spAutoFit/>
          </a:bodyPr>
          <a:lstStyle/>
          <a:p>
            <a:pPr>
              <a:spcBef>
                <a:spcPct val="50000"/>
              </a:spcBef>
            </a:pPr>
            <a:r>
              <a:rPr lang="en-US" sz="2000">
                <a:solidFill>
                  <a:srgbClr val="FF0000"/>
                </a:solidFill>
              </a:rPr>
              <a:t>Dân Châu Âu chủ yếu là người da trắng,phần lớn họ sống trong các thành phố.</a:t>
            </a:r>
          </a:p>
        </p:txBody>
      </p:sp>
      <p:sp>
        <p:nvSpPr>
          <p:cNvPr id="7180" name="Text Box 12"/>
          <p:cNvSpPr txBox="1">
            <a:spLocks noChangeArrowheads="1"/>
          </p:cNvSpPr>
          <p:nvPr/>
        </p:nvSpPr>
        <p:spPr bwMode="auto">
          <a:xfrm>
            <a:off x="685800" y="4572000"/>
            <a:ext cx="7772400" cy="1006475"/>
          </a:xfrm>
          <a:prstGeom prst="rect">
            <a:avLst/>
          </a:prstGeom>
          <a:noFill/>
          <a:ln w="9525">
            <a:noFill/>
            <a:miter lim="800000"/>
            <a:headEnd/>
            <a:tailEnd/>
          </a:ln>
        </p:spPr>
        <p:txBody>
          <a:bodyPr>
            <a:spAutoFit/>
          </a:bodyPr>
          <a:lstStyle/>
          <a:p>
            <a:pPr>
              <a:spcBef>
                <a:spcPct val="50000"/>
              </a:spcBef>
            </a:pPr>
            <a:r>
              <a:rPr lang="en-US" sz="2000">
                <a:solidFill>
                  <a:srgbClr val="FF0000"/>
                </a:solidFill>
              </a:rPr>
              <a:t>Các nước Châu Âu có nền kinh tế phát triển.Họ liên kết để sản xuất và buôn bán.Sản phẩm công nghiệp nổi tiếng là máy bay,ô tô,thiết bị ,hàng điện tử,len dạ,dược phẩm,mĩ phẩm…</a:t>
            </a:r>
          </a:p>
        </p:txBody>
      </p:sp>
      <p:sp>
        <p:nvSpPr>
          <p:cNvPr id="7181" name="Line 13"/>
          <p:cNvSpPr>
            <a:spLocks noChangeShapeType="1"/>
          </p:cNvSpPr>
          <p:nvPr/>
        </p:nvSpPr>
        <p:spPr bwMode="auto">
          <a:xfrm>
            <a:off x="304800" y="4800600"/>
            <a:ext cx="381000" cy="0"/>
          </a:xfrm>
          <a:prstGeom prst="line">
            <a:avLst/>
          </a:prstGeom>
          <a:noFill/>
          <a:ln w="9525">
            <a:solidFill>
              <a:srgbClr val="FF0000"/>
            </a:solidFill>
            <a:round/>
            <a:headEnd/>
            <a:tailEnd type="triangle" w="med" len="med"/>
          </a:ln>
        </p:spPr>
        <p:txBody>
          <a:bodyPr/>
          <a:lstStyle/>
          <a:p>
            <a:endParaRPr lang="en-US"/>
          </a:p>
        </p:txBody>
      </p:sp>
      <p:sp>
        <p:nvSpPr>
          <p:cNvPr id="7182" name="Line 14"/>
          <p:cNvSpPr>
            <a:spLocks noChangeShapeType="1"/>
          </p:cNvSpPr>
          <p:nvPr/>
        </p:nvSpPr>
        <p:spPr bwMode="auto">
          <a:xfrm>
            <a:off x="304800" y="3352800"/>
            <a:ext cx="381000" cy="0"/>
          </a:xfrm>
          <a:prstGeom prst="line">
            <a:avLst/>
          </a:prstGeom>
          <a:noFill/>
          <a:ln w="9525">
            <a:solidFill>
              <a:srgbClr val="FF0000"/>
            </a:solidFill>
            <a:round/>
            <a:headEnd/>
            <a:tailEnd type="triangle" w="med" len="med"/>
          </a:ln>
        </p:spPr>
        <p:txBody>
          <a:bodyPr/>
          <a:lstStyle/>
          <a:p>
            <a:endParaRPr lang="en-US"/>
          </a:p>
        </p:txBody>
      </p:sp>
      <p:sp>
        <p:nvSpPr>
          <p:cNvPr id="7183" name="Text Box 15"/>
          <p:cNvSpPr txBox="1">
            <a:spLocks noChangeArrowheads="1"/>
          </p:cNvSpPr>
          <p:nvPr/>
        </p:nvSpPr>
        <p:spPr bwMode="auto">
          <a:xfrm>
            <a:off x="1295400" y="990600"/>
            <a:ext cx="5257800" cy="366713"/>
          </a:xfrm>
          <a:prstGeom prst="rect">
            <a:avLst/>
          </a:prstGeom>
          <a:noFill/>
          <a:ln w="9525">
            <a:noFill/>
            <a:miter lim="800000"/>
            <a:headEnd/>
            <a:tailEnd/>
          </a:ln>
        </p:spPr>
        <p:txBody>
          <a:bodyPr>
            <a:spAutoFit/>
          </a:bodyPr>
          <a:lstStyle/>
          <a:p>
            <a:pPr>
              <a:spcBef>
                <a:spcPct val="50000"/>
              </a:spcBef>
            </a:pPr>
            <a:r>
              <a:rPr lang="en-US" b="1" u="sng" dirty="0" err="1">
                <a:solidFill>
                  <a:srgbClr val="FF00FF"/>
                </a:solidFill>
              </a:rPr>
              <a:t>Kiểm</a:t>
            </a:r>
            <a:r>
              <a:rPr lang="en-US" b="1" u="sng" dirty="0">
                <a:solidFill>
                  <a:srgbClr val="FF00FF"/>
                </a:solidFill>
              </a:rPr>
              <a:t> </a:t>
            </a:r>
            <a:r>
              <a:rPr lang="en-US" b="1" u="sng" dirty="0" err="1">
                <a:solidFill>
                  <a:srgbClr val="FF00FF"/>
                </a:solidFill>
              </a:rPr>
              <a:t>tra</a:t>
            </a:r>
            <a:r>
              <a:rPr lang="en-US" b="1" u="sng" dirty="0">
                <a:solidFill>
                  <a:srgbClr val="FF00FF"/>
                </a:solidFill>
              </a:rPr>
              <a:t> </a:t>
            </a:r>
            <a:r>
              <a:rPr lang="en-US" b="1" u="sng" dirty="0" err="1">
                <a:solidFill>
                  <a:srgbClr val="FF00FF"/>
                </a:solidFill>
              </a:rPr>
              <a:t>bài</a:t>
            </a:r>
            <a:r>
              <a:rPr lang="en-US" b="1" u="sng" dirty="0">
                <a:solidFill>
                  <a:srgbClr val="FF00FF"/>
                </a:solidFill>
              </a:rPr>
              <a:t> </a:t>
            </a:r>
            <a:r>
              <a:rPr lang="en-US" b="1" u="sng" dirty="0" err="1">
                <a:solidFill>
                  <a:srgbClr val="FF00FF"/>
                </a:solidFill>
              </a:rPr>
              <a:t>cũ</a:t>
            </a:r>
            <a:r>
              <a:rPr lang="en-US" b="1" dirty="0">
                <a:solidFill>
                  <a:srgbClr val="FF00FF"/>
                </a:solidFill>
              </a:rPr>
              <a:t>:               CHÂU ÂU    </a:t>
            </a:r>
          </a:p>
        </p:txBody>
      </p:sp>
    </p:spTree>
  </p:cSld>
  <p:clrMapOvr>
    <a:masterClrMapping/>
  </p:clrMapOvr>
  <p:transition>
    <p:sndAc>
      <p:stSnd>
        <p:snd r:embed="rId2" name="chimes.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183"/>
                                        </p:tgtEl>
                                        <p:attrNameLst>
                                          <p:attrName>style.visibility</p:attrName>
                                        </p:attrNameLst>
                                      </p:cBhvr>
                                      <p:to>
                                        <p:strVal val="visible"/>
                                      </p:to>
                                    </p:set>
                                    <p:animEffect transition="in" filter="box(in)">
                                      <p:cBhvr>
                                        <p:cTn id="7" dur="500"/>
                                        <p:tgtEl>
                                          <p:spTgt spid="7183"/>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7174"/>
                                        </p:tgtEl>
                                        <p:attrNameLst>
                                          <p:attrName>style.visibility</p:attrName>
                                        </p:attrNameLst>
                                      </p:cBhvr>
                                      <p:to>
                                        <p:strVal val="visible"/>
                                      </p:to>
                                    </p:set>
                                    <p:anim calcmode="discrete" valueType="clr">
                                      <p:cBhvr override="childStyle">
                                        <p:cTn id="12" dur="80"/>
                                        <p:tgtEl>
                                          <p:spTgt spid="7174"/>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7174"/>
                                        </p:tgtEl>
                                        <p:attrNameLst>
                                          <p:attrName>fillcolor</p:attrName>
                                        </p:attrNameLst>
                                      </p:cBhvr>
                                      <p:tavLst>
                                        <p:tav tm="0">
                                          <p:val>
                                            <p:clrVal>
                                              <a:schemeClr val="accent2"/>
                                            </p:clrVal>
                                          </p:val>
                                        </p:tav>
                                        <p:tav tm="50000">
                                          <p:val>
                                            <p:clrVal>
                                              <a:schemeClr val="hlink"/>
                                            </p:clrVal>
                                          </p:val>
                                        </p:tav>
                                      </p:tavLst>
                                    </p:anim>
                                    <p:set>
                                      <p:cBhvr>
                                        <p:cTn id="14" dur="80"/>
                                        <p:tgtEl>
                                          <p:spTgt spid="7174"/>
                                        </p:tgtEl>
                                        <p:attrNameLst>
                                          <p:attrName>fill.type</p:attrName>
                                        </p:attrNameLst>
                                      </p:cBhvr>
                                      <p:to>
                                        <p:strVal val="solid"/>
                                      </p:to>
                                    </p:set>
                                  </p:childTnLst>
                                  <p:subTnLst>
                                    <p:audio>
                                      <p:cMediaNode>
                                        <p:cTn display="0" masterRel="sameClick">
                                          <p:stCondLst>
                                            <p:cond evt="begin" delay="0">
                                              <p:tn val="10"/>
                                            </p:cond>
                                          </p:stCondLst>
                                          <p:endCondLst>
                                            <p:cond evt="onStopAudio" delay="0">
                                              <p:tgtEl>
                                                <p:sldTgt/>
                                              </p:tgtEl>
                                            </p:cond>
                                          </p:endCondLst>
                                        </p:cTn>
                                        <p:tgtEl>
                                          <p:sndTgt r:embed="rId2" name="chimes.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7" presetClass="entr" presetSubtype="0" fill="hold" grpId="0" nodeType="clickEffect">
                                  <p:stCondLst>
                                    <p:cond delay="0"/>
                                  </p:stCondLst>
                                  <p:iterate type="lt">
                                    <p:tmPct val="50000"/>
                                  </p:iterate>
                                  <p:childTnLst>
                                    <p:set>
                                      <p:cBhvr>
                                        <p:cTn id="18" dur="1" fill="hold">
                                          <p:stCondLst>
                                            <p:cond delay="0"/>
                                          </p:stCondLst>
                                        </p:cTn>
                                        <p:tgtEl>
                                          <p:spTgt spid="7177"/>
                                        </p:tgtEl>
                                        <p:attrNameLst>
                                          <p:attrName>style.visibility</p:attrName>
                                        </p:attrNameLst>
                                      </p:cBhvr>
                                      <p:to>
                                        <p:strVal val="visible"/>
                                      </p:to>
                                    </p:set>
                                    <p:anim calcmode="discrete" valueType="clr">
                                      <p:cBhvr override="childStyle">
                                        <p:cTn id="19" dur="80"/>
                                        <p:tgtEl>
                                          <p:spTgt spid="7177"/>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7177"/>
                                        </p:tgtEl>
                                        <p:attrNameLst>
                                          <p:attrName>fillcolor</p:attrName>
                                        </p:attrNameLst>
                                      </p:cBhvr>
                                      <p:tavLst>
                                        <p:tav tm="0">
                                          <p:val>
                                            <p:clrVal>
                                              <a:schemeClr val="accent2"/>
                                            </p:clrVal>
                                          </p:val>
                                        </p:tav>
                                        <p:tav tm="50000">
                                          <p:val>
                                            <p:clrVal>
                                              <a:schemeClr val="hlink"/>
                                            </p:clrVal>
                                          </p:val>
                                        </p:tav>
                                      </p:tavLst>
                                    </p:anim>
                                    <p:set>
                                      <p:cBhvr>
                                        <p:cTn id="21" dur="80"/>
                                        <p:tgtEl>
                                          <p:spTgt spid="7177"/>
                                        </p:tgtEl>
                                        <p:attrNameLst>
                                          <p:attrName>fill.type</p:attrName>
                                        </p:attrNameLst>
                                      </p:cBhvr>
                                      <p:to>
                                        <p:strVal val="solid"/>
                                      </p:to>
                                    </p:set>
                                  </p:childTnLst>
                                  <p:subTnLst>
                                    <p:audio>
                                      <p:cMediaNode>
                                        <p:cTn display="0" masterRel="sameClick">
                                          <p:stCondLst>
                                            <p:cond evt="begin" delay="0">
                                              <p:tn val="17"/>
                                            </p:cond>
                                          </p:stCondLst>
                                          <p:endCondLst>
                                            <p:cond evt="onStopAudio" delay="0">
                                              <p:tgtEl>
                                                <p:sldTgt/>
                                              </p:tgtEl>
                                            </p:cond>
                                          </p:endCondLst>
                                        </p:cTn>
                                        <p:tgtEl>
                                          <p:sndTgt r:embed="rId2" name="chimes.wav"/>
                                        </p:tgtEl>
                                      </p:cMediaNode>
                                    </p:audio>
                                  </p:subTnLst>
                                </p:cTn>
                              </p:par>
                            </p:childTnLst>
                          </p:cTn>
                        </p:par>
                      </p:childTnLst>
                    </p:cTn>
                  </p:par>
                  <p:par>
                    <p:cTn id="22" fill="hold" nodeType="clickPar">
                      <p:stCondLst>
                        <p:cond delay="indefinite"/>
                      </p:stCondLst>
                      <p:childTnLst>
                        <p:par>
                          <p:cTn id="23" fill="hold" nodeType="withGroup">
                            <p:stCondLst>
                              <p:cond delay="0"/>
                            </p:stCondLst>
                            <p:childTnLst>
                              <p:par>
                                <p:cTn id="24" presetID="29" presetClass="entr" presetSubtype="0" fill="hold" grpId="0" nodeType="clickEffect">
                                  <p:stCondLst>
                                    <p:cond delay="0"/>
                                  </p:stCondLst>
                                  <p:childTnLst>
                                    <p:set>
                                      <p:cBhvr>
                                        <p:cTn id="25" dur="1" fill="hold">
                                          <p:stCondLst>
                                            <p:cond delay="0"/>
                                          </p:stCondLst>
                                        </p:cTn>
                                        <p:tgtEl>
                                          <p:spTgt spid="7182"/>
                                        </p:tgtEl>
                                        <p:attrNameLst>
                                          <p:attrName>style.visibility</p:attrName>
                                        </p:attrNameLst>
                                      </p:cBhvr>
                                      <p:to>
                                        <p:strVal val="visible"/>
                                      </p:to>
                                    </p:set>
                                    <p:anim calcmode="lin" valueType="num">
                                      <p:cBhvr>
                                        <p:cTn id="26" dur="1000" fill="hold"/>
                                        <p:tgtEl>
                                          <p:spTgt spid="7182"/>
                                        </p:tgtEl>
                                        <p:attrNameLst>
                                          <p:attrName>ppt_x</p:attrName>
                                        </p:attrNameLst>
                                      </p:cBhvr>
                                      <p:tavLst>
                                        <p:tav tm="0">
                                          <p:val>
                                            <p:strVal val="#ppt_x-.2"/>
                                          </p:val>
                                        </p:tav>
                                        <p:tav tm="100000">
                                          <p:val>
                                            <p:strVal val="#ppt_x"/>
                                          </p:val>
                                        </p:tav>
                                      </p:tavLst>
                                    </p:anim>
                                    <p:anim calcmode="lin" valueType="num">
                                      <p:cBhvr>
                                        <p:cTn id="27" dur="1000" fill="hold"/>
                                        <p:tgtEl>
                                          <p:spTgt spid="7182"/>
                                        </p:tgtEl>
                                        <p:attrNameLst>
                                          <p:attrName>ppt_y</p:attrName>
                                        </p:attrNameLst>
                                      </p:cBhvr>
                                      <p:tavLst>
                                        <p:tav tm="0">
                                          <p:val>
                                            <p:strVal val="#ppt_y"/>
                                          </p:val>
                                        </p:tav>
                                        <p:tav tm="100000">
                                          <p:val>
                                            <p:strVal val="#ppt_y"/>
                                          </p:val>
                                        </p:tav>
                                      </p:tavLst>
                                    </p:anim>
                                    <p:animEffect transition="in" filter="wipe(right)" prLst="gradientSize: 0.1">
                                      <p:cBhvr>
                                        <p:cTn id="28" dur="1000"/>
                                        <p:tgtEl>
                                          <p:spTgt spid="7182"/>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7" presetClass="entr" presetSubtype="0" fill="hold" grpId="0" nodeType="clickEffect">
                                  <p:stCondLst>
                                    <p:cond delay="0"/>
                                  </p:stCondLst>
                                  <p:iterate type="lt">
                                    <p:tmPct val="50000"/>
                                  </p:iterate>
                                  <p:childTnLst>
                                    <p:set>
                                      <p:cBhvr>
                                        <p:cTn id="32" dur="1" fill="hold">
                                          <p:stCondLst>
                                            <p:cond delay="0"/>
                                          </p:stCondLst>
                                        </p:cTn>
                                        <p:tgtEl>
                                          <p:spTgt spid="7178"/>
                                        </p:tgtEl>
                                        <p:attrNameLst>
                                          <p:attrName>style.visibility</p:attrName>
                                        </p:attrNameLst>
                                      </p:cBhvr>
                                      <p:to>
                                        <p:strVal val="visible"/>
                                      </p:to>
                                    </p:set>
                                    <p:anim calcmode="discrete" valueType="clr">
                                      <p:cBhvr override="childStyle">
                                        <p:cTn id="33" dur="80"/>
                                        <p:tgtEl>
                                          <p:spTgt spid="7178"/>
                                        </p:tgtEl>
                                        <p:attrNameLst>
                                          <p:attrName>style.color</p:attrName>
                                        </p:attrNameLst>
                                      </p:cBhvr>
                                      <p:tavLst>
                                        <p:tav tm="0">
                                          <p:val>
                                            <p:clrVal>
                                              <a:schemeClr val="accent2"/>
                                            </p:clrVal>
                                          </p:val>
                                        </p:tav>
                                        <p:tav tm="50000">
                                          <p:val>
                                            <p:clrVal>
                                              <a:schemeClr val="hlink"/>
                                            </p:clrVal>
                                          </p:val>
                                        </p:tav>
                                      </p:tavLst>
                                    </p:anim>
                                    <p:anim calcmode="discrete" valueType="clr">
                                      <p:cBhvr>
                                        <p:cTn id="34" dur="80"/>
                                        <p:tgtEl>
                                          <p:spTgt spid="7178"/>
                                        </p:tgtEl>
                                        <p:attrNameLst>
                                          <p:attrName>fillcolor</p:attrName>
                                        </p:attrNameLst>
                                      </p:cBhvr>
                                      <p:tavLst>
                                        <p:tav tm="0">
                                          <p:val>
                                            <p:clrVal>
                                              <a:schemeClr val="accent2"/>
                                            </p:clrVal>
                                          </p:val>
                                        </p:tav>
                                        <p:tav tm="50000">
                                          <p:val>
                                            <p:clrVal>
                                              <a:schemeClr val="hlink"/>
                                            </p:clrVal>
                                          </p:val>
                                        </p:tav>
                                      </p:tavLst>
                                    </p:anim>
                                    <p:set>
                                      <p:cBhvr>
                                        <p:cTn id="35" dur="80"/>
                                        <p:tgtEl>
                                          <p:spTgt spid="7178"/>
                                        </p:tgtEl>
                                        <p:attrNameLst>
                                          <p:attrName>fill.type</p:attrName>
                                        </p:attrNameLst>
                                      </p:cBhvr>
                                      <p:to>
                                        <p:strVal val="solid"/>
                                      </p:to>
                                    </p:set>
                                  </p:childTnLst>
                                  <p:subTnLst>
                                    <p:audio>
                                      <p:cMediaNode>
                                        <p:cTn display="0" masterRel="sameClick">
                                          <p:stCondLst>
                                            <p:cond evt="begin" delay="0">
                                              <p:tn val="31"/>
                                            </p:cond>
                                          </p:stCondLst>
                                          <p:endCondLst>
                                            <p:cond evt="onStopAudio" delay="0">
                                              <p:tgtEl>
                                                <p:sldTgt/>
                                              </p:tgtEl>
                                            </p:cond>
                                          </p:endCondLst>
                                        </p:cTn>
                                        <p:tgtEl>
                                          <p:sndTgt r:embed="rId2" name="chimes.wav"/>
                                        </p:tgtEl>
                                      </p:cMediaNode>
                                    </p:audio>
                                  </p:subTnLst>
                                </p:cTn>
                              </p:par>
                            </p:childTnLst>
                          </p:cTn>
                        </p:par>
                      </p:childTnLst>
                    </p:cTn>
                  </p:par>
                  <p:par>
                    <p:cTn id="36" fill="hold" nodeType="clickPar">
                      <p:stCondLst>
                        <p:cond delay="indefinite"/>
                      </p:stCondLst>
                      <p:childTnLst>
                        <p:par>
                          <p:cTn id="37" fill="hold" nodeType="withGroup">
                            <p:stCondLst>
                              <p:cond delay="0"/>
                            </p:stCondLst>
                            <p:childTnLst>
                              <p:par>
                                <p:cTn id="38" presetID="29" presetClass="entr" presetSubtype="0" fill="hold" grpId="0" nodeType="clickEffect">
                                  <p:stCondLst>
                                    <p:cond delay="0"/>
                                  </p:stCondLst>
                                  <p:childTnLst>
                                    <p:set>
                                      <p:cBhvr>
                                        <p:cTn id="39" dur="1" fill="hold">
                                          <p:stCondLst>
                                            <p:cond delay="0"/>
                                          </p:stCondLst>
                                        </p:cTn>
                                        <p:tgtEl>
                                          <p:spTgt spid="7181"/>
                                        </p:tgtEl>
                                        <p:attrNameLst>
                                          <p:attrName>style.visibility</p:attrName>
                                        </p:attrNameLst>
                                      </p:cBhvr>
                                      <p:to>
                                        <p:strVal val="visible"/>
                                      </p:to>
                                    </p:set>
                                    <p:anim calcmode="lin" valueType="num">
                                      <p:cBhvr>
                                        <p:cTn id="40" dur="1000" fill="hold"/>
                                        <p:tgtEl>
                                          <p:spTgt spid="7181"/>
                                        </p:tgtEl>
                                        <p:attrNameLst>
                                          <p:attrName>ppt_x</p:attrName>
                                        </p:attrNameLst>
                                      </p:cBhvr>
                                      <p:tavLst>
                                        <p:tav tm="0">
                                          <p:val>
                                            <p:strVal val="#ppt_x-.2"/>
                                          </p:val>
                                        </p:tav>
                                        <p:tav tm="100000">
                                          <p:val>
                                            <p:strVal val="#ppt_x"/>
                                          </p:val>
                                        </p:tav>
                                      </p:tavLst>
                                    </p:anim>
                                    <p:anim calcmode="lin" valueType="num">
                                      <p:cBhvr>
                                        <p:cTn id="41" dur="1000" fill="hold"/>
                                        <p:tgtEl>
                                          <p:spTgt spid="7181"/>
                                        </p:tgtEl>
                                        <p:attrNameLst>
                                          <p:attrName>ppt_y</p:attrName>
                                        </p:attrNameLst>
                                      </p:cBhvr>
                                      <p:tavLst>
                                        <p:tav tm="0">
                                          <p:val>
                                            <p:strVal val="#ppt_y"/>
                                          </p:val>
                                        </p:tav>
                                        <p:tav tm="100000">
                                          <p:val>
                                            <p:strVal val="#ppt_y"/>
                                          </p:val>
                                        </p:tav>
                                      </p:tavLst>
                                    </p:anim>
                                    <p:animEffect transition="in" filter="wipe(right)" prLst="gradientSize: 0.1">
                                      <p:cBhvr>
                                        <p:cTn id="42" dur="1000"/>
                                        <p:tgtEl>
                                          <p:spTgt spid="7181"/>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5" presetClass="entr" presetSubtype="10" fill="hold" grpId="0" nodeType="clickEffect">
                                  <p:stCondLst>
                                    <p:cond delay="0"/>
                                  </p:stCondLst>
                                  <p:childTnLst>
                                    <p:set>
                                      <p:cBhvr>
                                        <p:cTn id="46" dur="1" fill="hold">
                                          <p:stCondLst>
                                            <p:cond delay="0"/>
                                          </p:stCondLst>
                                        </p:cTn>
                                        <p:tgtEl>
                                          <p:spTgt spid="7180"/>
                                        </p:tgtEl>
                                        <p:attrNameLst>
                                          <p:attrName>style.visibility</p:attrName>
                                        </p:attrNameLst>
                                      </p:cBhvr>
                                      <p:to>
                                        <p:strVal val="visible"/>
                                      </p:to>
                                    </p:set>
                                    <p:animEffect transition="in" filter="checkerboard(across)">
                                      <p:cBhvr>
                                        <p:cTn id="47" dur="500"/>
                                        <p:tgtEl>
                                          <p:spTgt spid="7180"/>
                                        </p:tgtEl>
                                      </p:cBhvr>
                                    </p:animEffect>
                                  </p:childTnLst>
                                  <p:subTnLst>
                                    <p:audio>
                                      <p:cMediaNode>
                                        <p:cTn display="0" masterRel="sameClick">
                                          <p:stCondLst>
                                            <p:cond evt="begin" delay="0">
                                              <p:tn val="4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4" grpId="0"/>
      <p:bldP spid="7177" grpId="0"/>
      <p:bldP spid="7178" grpId="0"/>
      <p:bldP spid="7180" grpId="0"/>
      <p:bldP spid="7181" grpId="0" animBg="1"/>
      <p:bldP spid="7182" grpId="0" animBg="1"/>
      <p:bldP spid="718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9" name="Text Box 7"/>
          <p:cNvSpPr txBox="1">
            <a:spLocks noChangeArrowheads="1"/>
          </p:cNvSpPr>
          <p:nvPr/>
        </p:nvSpPr>
        <p:spPr bwMode="auto">
          <a:xfrm>
            <a:off x="0" y="685800"/>
            <a:ext cx="3962400" cy="5478423"/>
          </a:xfrm>
          <a:prstGeom prst="rect">
            <a:avLst/>
          </a:prstGeom>
          <a:noFill/>
          <a:ln w="9525">
            <a:noFill/>
            <a:miter lim="800000"/>
            <a:headEnd/>
            <a:tailEnd/>
          </a:ln>
        </p:spPr>
        <p:txBody>
          <a:bodyPr wrap="square">
            <a:spAutoFit/>
          </a:bodyPr>
          <a:lstStyle/>
          <a:p>
            <a:pPr>
              <a:spcBef>
                <a:spcPct val="50000"/>
              </a:spcBef>
            </a:pPr>
            <a:r>
              <a:rPr lang="en-US" sz="2000" b="1" dirty="0"/>
              <a:t>1. </a:t>
            </a:r>
            <a:r>
              <a:rPr lang="en-US" sz="2000" b="1" u="sng" dirty="0" err="1"/>
              <a:t>Liên</a:t>
            </a:r>
            <a:r>
              <a:rPr lang="en-US" sz="2000" b="1" u="sng" dirty="0"/>
              <a:t> bang </a:t>
            </a:r>
            <a:r>
              <a:rPr lang="en-US" sz="2000" b="1" u="sng" dirty="0" err="1"/>
              <a:t>Nga</a:t>
            </a:r>
            <a:r>
              <a:rPr lang="en-US" sz="2000" b="1" u="sng" dirty="0"/>
              <a:t> :</a:t>
            </a:r>
          </a:p>
          <a:p>
            <a:pPr>
              <a:spcBef>
                <a:spcPct val="50000"/>
              </a:spcBef>
            </a:pPr>
            <a:r>
              <a:rPr lang="en-US" sz="2000" dirty="0">
                <a:solidFill>
                  <a:srgbClr val="C00000"/>
                </a:solidFill>
              </a:rPr>
              <a:t>a, </a:t>
            </a:r>
            <a:r>
              <a:rPr lang="en-US" sz="2000" dirty="0" err="1">
                <a:solidFill>
                  <a:srgbClr val="C00000"/>
                </a:solidFill>
              </a:rPr>
              <a:t>Vị</a:t>
            </a:r>
            <a:r>
              <a:rPr lang="en-US" sz="2000" dirty="0">
                <a:solidFill>
                  <a:srgbClr val="C00000"/>
                </a:solidFill>
              </a:rPr>
              <a:t> </a:t>
            </a:r>
            <a:r>
              <a:rPr lang="en-US" sz="2000" dirty="0" err="1">
                <a:solidFill>
                  <a:srgbClr val="C00000"/>
                </a:solidFill>
              </a:rPr>
              <a:t>trí</a:t>
            </a:r>
            <a:r>
              <a:rPr lang="en-US" sz="2000" dirty="0">
                <a:solidFill>
                  <a:srgbClr val="C00000"/>
                </a:solidFill>
              </a:rPr>
              <a:t> </a:t>
            </a:r>
            <a:r>
              <a:rPr lang="en-US" sz="2000" dirty="0" err="1">
                <a:solidFill>
                  <a:srgbClr val="C00000"/>
                </a:solidFill>
              </a:rPr>
              <a:t>địa</a:t>
            </a:r>
            <a:r>
              <a:rPr lang="en-US" sz="2000" dirty="0">
                <a:solidFill>
                  <a:srgbClr val="C00000"/>
                </a:solidFill>
              </a:rPr>
              <a:t> </a:t>
            </a:r>
            <a:r>
              <a:rPr lang="en-US" sz="2000" dirty="0" err="1">
                <a:solidFill>
                  <a:srgbClr val="C00000"/>
                </a:solidFill>
              </a:rPr>
              <a:t>lí</a:t>
            </a:r>
            <a:r>
              <a:rPr lang="en-US" sz="2000" dirty="0">
                <a:solidFill>
                  <a:srgbClr val="C00000"/>
                </a:solidFill>
              </a:rPr>
              <a:t>:</a:t>
            </a:r>
          </a:p>
          <a:p>
            <a:pPr>
              <a:spcBef>
                <a:spcPct val="50000"/>
              </a:spcBef>
            </a:pPr>
            <a:r>
              <a:rPr lang="en-US" sz="2000" dirty="0" err="1">
                <a:solidFill>
                  <a:schemeClr val="accent5">
                    <a:lumMod val="10000"/>
                  </a:schemeClr>
                </a:solidFill>
              </a:rPr>
              <a:t>Nằm</a:t>
            </a:r>
            <a:r>
              <a:rPr lang="en-US" sz="2000" dirty="0">
                <a:solidFill>
                  <a:schemeClr val="accent5">
                    <a:lumMod val="10000"/>
                  </a:schemeClr>
                </a:solidFill>
              </a:rPr>
              <a:t> ở </a:t>
            </a:r>
            <a:r>
              <a:rPr lang="en-US" sz="2000" dirty="0" err="1">
                <a:solidFill>
                  <a:schemeClr val="accent5">
                    <a:lumMod val="10000"/>
                  </a:schemeClr>
                </a:solidFill>
              </a:rPr>
              <a:t>Đông</a:t>
            </a:r>
            <a:r>
              <a:rPr lang="en-US" sz="2000" dirty="0">
                <a:solidFill>
                  <a:schemeClr val="accent5">
                    <a:lumMod val="10000"/>
                  </a:schemeClr>
                </a:solidFill>
              </a:rPr>
              <a:t> </a:t>
            </a:r>
            <a:r>
              <a:rPr lang="en-US" sz="2000" dirty="0" err="1">
                <a:solidFill>
                  <a:schemeClr val="accent5">
                    <a:lumMod val="10000"/>
                  </a:schemeClr>
                </a:solidFill>
              </a:rPr>
              <a:t>Âu</a:t>
            </a:r>
            <a:r>
              <a:rPr lang="en-US" sz="2000" dirty="0">
                <a:solidFill>
                  <a:schemeClr val="accent5">
                    <a:lumMod val="10000"/>
                  </a:schemeClr>
                </a:solidFill>
              </a:rPr>
              <a:t> </a:t>
            </a:r>
            <a:r>
              <a:rPr lang="en-US" sz="2000" dirty="0" err="1">
                <a:solidFill>
                  <a:schemeClr val="accent5">
                    <a:lumMod val="10000"/>
                  </a:schemeClr>
                </a:solidFill>
              </a:rPr>
              <a:t>và</a:t>
            </a:r>
            <a:r>
              <a:rPr lang="en-US" sz="2000" dirty="0">
                <a:solidFill>
                  <a:schemeClr val="accent5">
                    <a:lumMod val="10000"/>
                  </a:schemeClr>
                </a:solidFill>
              </a:rPr>
              <a:t> </a:t>
            </a:r>
            <a:r>
              <a:rPr lang="en-US" sz="2000" dirty="0" err="1">
                <a:solidFill>
                  <a:schemeClr val="accent5">
                    <a:lumMod val="10000"/>
                  </a:schemeClr>
                </a:solidFill>
              </a:rPr>
              <a:t>Bắc</a:t>
            </a:r>
            <a:r>
              <a:rPr lang="en-US" sz="2000" dirty="0">
                <a:solidFill>
                  <a:schemeClr val="accent5">
                    <a:lumMod val="10000"/>
                  </a:schemeClr>
                </a:solidFill>
              </a:rPr>
              <a:t> </a:t>
            </a:r>
            <a:r>
              <a:rPr lang="en-US" sz="2000" dirty="0" err="1">
                <a:solidFill>
                  <a:schemeClr val="accent5">
                    <a:lumMod val="10000"/>
                  </a:schemeClr>
                </a:solidFill>
              </a:rPr>
              <a:t>Á,có</a:t>
            </a:r>
            <a:r>
              <a:rPr lang="en-US" sz="2000" dirty="0">
                <a:solidFill>
                  <a:schemeClr val="accent5">
                    <a:lumMod val="10000"/>
                  </a:schemeClr>
                </a:solidFill>
              </a:rPr>
              <a:t> </a:t>
            </a:r>
            <a:r>
              <a:rPr lang="en-US" sz="2000" dirty="0" err="1">
                <a:solidFill>
                  <a:schemeClr val="accent5">
                    <a:lumMod val="10000"/>
                  </a:schemeClr>
                </a:solidFill>
              </a:rPr>
              <a:t>diện</a:t>
            </a:r>
            <a:r>
              <a:rPr lang="en-US" sz="2000" dirty="0">
                <a:solidFill>
                  <a:schemeClr val="accent5">
                    <a:lumMod val="10000"/>
                  </a:schemeClr>
                </a:solidFill>
              </a:rPr>
              <a:t> </a:t>
            </a:r>
            <a:r>
              <a:rPr lang="en-US" sz="2000" dirty="0" err="1">
                <a:solidFill>
                  <a:schemeClr val="accent5">
                    <a:lumMod val="10000"/>
                  </a:schemeClr>
                </a:solidFill>
              </a:rPr>
              <a:t>tích</a:t>
            </a:r>
            <a:r>
              <a:rPr lang="en-US" sz="2000" dirty="0">
                <a:solidFill>
                  <a:schemeClr val="accent5">
                    <a:lumMod val="10000"/>
                  </a:schemeClr>
                </a:solidFill>
              </a:rPr>
              <a:t> </a:t>
            </a:r>
            <a:r>
              <a:rPr lang="en-US" sz="2000" dirty="0" err="1">
                <a:solidFill>
                  <a:schemeClr val="accent5">
                    <a:lumMod val="10000"/>
                  </a:schemeClr>
                </a:solidFill>
              </a:rPr>
              <a:t>lớn</a:t>
            </a:r>
            <a:r>
              <a:rPr lang="en-US" sz="2000" dirty="0">
                <a:solidFill>
                  <a:schemeClr val="accent5">
                    <a:lumMod val="10000"/>
                  </a:schemeClr>
                </a:solidFill>
              </a:rPr>
              <a:t> </a:t>
            </a:r>
            <a:r>
              <a:rPr lang="en-US" sz="2000" dirty="0" err="1">
                <a:solidFill>
                  <a:schemeClr val="accent5">
                    <a:lumMod val="10000"/>
                  </a:schemeClr>
                </a:solidFill>
              </a:rPr>
              <a:t>nhất</a:t>
            </a:r>
            <a:r>
              <a:rPr lang="en-US" sz="2000" dirty="0">
                <a:solidFill>
                  <a:schemeClr val="accent5">
                    <a:lumMod val="10000"/>
                  </a:schemeClr>
                </a:solidFill>
              </a:rPr>
              <a:t> </a:t>
            </a:r>
            <a:r>
              <a:rPr lang="en-US" sz="2000" dirty="0" err="1">
                <a:solidFill>
                  <a:schemeClr val="accent5">
                    <a:lumMod val="10000"/>
                  </a:schemeClr>
                </a:solidFill>
              </a:rPr>
              <a:t>thế</a:t>
            </a:r>
            <a:r>
              <a:rPr lang="en-US" sz="2000" dirty="0">
                <a:solidFill>
                  <a:schemeClr val="accent5">
                    <a:lumMod val="10000"/>
                  </a:schemeClr>
                </a:solidFill>
              </a:rPr>
              <a:t> </a:t>
            </a:r>
            <a:r>
              <a:rPr lang="en-US" sz="2000" dirty="0" err="1">
                <a:solidFill>
                  <a:schemeClr val="accent5">
                    <a:lumMod val="10000"/>
                  </a:schemeClr>
                </a:solidFill>
              </a:rPr>
              <a:t>giới</a:t>
            </a:r>
            <a:r>
              <a:rPr lang="en-US" sz="2000" dirty="0">
                <a:solidFill>
                  <a:schemeClr val="accent5">
                    <a:lumMod val="10000"/>
                  </a:schemeClr>
                </a:solidFill>
              </a:rPr>
              <a:t>,</a:t>
            </a:r>
          </a:p>
          <a:p>
            <a:pPr>
              <a:spcBef>
                <a:spcPct val="50000"/>
              </a:spcBef>
            </a:pPr>
            <a:r>
              <a:rPr lang="en-US" sz="2000" dirty="0">
                <a:solidFill>
                  <a:srgbClr val="C00000"/>
                </a:solidFill>
              </a:rPr>
              <a:t>b, </a:t>
            </a:r>
            <a:r>
              <a:rPr lang="en-US" sz="2000" dirty="0" err="1">
                <a:solidFill>
                  <a:srgbClr val="C00000"/>
                </a:solidFill>
              </a:rPr>
              <a:t>Đặc</a:t>
            </a:r>
            <a:r>
              <a:rPr lang="en-US" sz="2000" dirty="0">
                <a:solidFill>
                  <a:srgbClr val="C00000"/>
                </a:solidFill>
              </a:rPr>
              <a:t> </a:t>
            </a:r>
            <a:r>
              <a:rPr lang="en-US" sz="2000" dirty="0" err="1">
                <a:solidFill>
                  <a:srgbClr val="C00000"/>
                </a:solidFill>
              </a:rPr>
              <a:t>điểm</a:t>
            </a:r>
            <a:r>
              <a:rPr lang="en-US" sz="2000" dirty="0">
                <a:solidFill>
                  <a:srgbClr val="C00000"/>
                </a:solidFill>
              </a:rPr>
              <a:t> </a:t>
            </a:r>
            <a:r>
              <a:rPr lang="en-US" sz="2000" dirty="0" err="1">
                <a:solidFill>
                  <a:srgbClr val="C00000"/>
                </a:solidFill>
              </a:rPr>
              <a:t>tự</a:t>
            </a:r>
            <a:r>
              <a:rPr lang="en-US" sz="2000" dirty="0">
                <a:solidFill>
                  <a:srgbClr val="C00000"/>
                </a:solidFill>
              </a:rPr>
              <a:t> </a:t>
            </a:r>
            <a:r>
              <a:rPr lang="en-US" sz="2000" dirty="0" err="1">
                <a:solidFill>
                  <a:srgbClr val="C00000"/>
                </a:solidFill>
              </a:rPr>
              <a:t>nhiên</a:t>
            </a:r>
            <a:endParaRPr lang="en-US" sz="2000" dirty="0">
              <a:solidFill>
                <a:srgbClr val="C00000"/>
              </a:solidFill>
            </a:endParaRPr>
          </a:p>
          <a:p>
            <a:pPr>
              <a:spcBef>
                <a:spcPct val="50000"/>
              </a:spcBef>
            </a:pPr>
            <a:r>
              <a:rPr lang="en-US" sz="2000" dirty="0" err="1">
                <a:solidFill>
                  <a:schemeClr val="accent5">
                    <a:lumMod val="10000"/>
                  </a:schemeClr>
                </a:solidFill>
              </a:rPr>
              <a:t>Địa</a:t>
            </a:r>
            <a:r>
              <a:rPr lang="en-US" sz="2000" dirty="0">
                <a:solidFill>
                  <a:schemeClr val="accent5">
                    <a:lumMod val="10000"/>
                  </a:schemeClr>
                </a:solidFill>
              </a:rPr>
              <a:t> </a:t>
            </a:r>
            <a:r>
              <a:rPr lang="en-US" sz="2000" dirty="0" err="1">
                <a:solidFill>
                  <a:schemeClr val="accent5">
                    <a:lumMod val="10000"/>
                  </a:schemeClr>
                </a:solidFill>
              </a:rPr>
              <a:t>hình</a:t>
            </a:r>
            <a:r>
              <a:rPr lang="en-US" sz="2000" dirty="0">
                <a:solidFill>
                  <a:schemeClr val="accent5">
                    <a:lumMod val="10000"/>
                  </a:schemeClr>
                </a:solidFill>
              </a:rPr>
              <a:t> </a:t>
            </a:r>
            <a:r>
              <a:rPr lang="en-US" sz="2000" dirty="0" err="1">
                <a:solidFill>
                  <a:schemeClr val="accent5">
                    <a:lumMod val="10000"/>
                  </a:schemeClr>
                </a:solidFill>
              </a:rPr>
              <a:t>chủ</a:t>
            </a:r>
            <a:r>
              <a:rPr lang="en-US" sz="2000" dirty="0">
                <a:solidFill>
                  <a:schemeClr val="accent5">
                    <a:lumMod val="10000"/>
                  </a:schemeClr>
                </a:solidFill>
              </a:rPr>
              <a:t> </a:t>
            </a:r>
            <a:r>
              <a:rPr lang="en-US" sz="2000" dirty="0" err="1">
                <a:solidFill>
                  <a:schemeClr val="accent5">
                    <a:lumMod val="10000"/>
                  </a:schemeClr>
                </a:solidFill>
              </a:rPr>
              <a:t>yếu</a:t>
            </a:r>
            <a:r>
              <a:rPr lang="en-US" sz="2000" dirty="0">
                <a:solidFill>
                  <a:schemeClr val="accent5">
                    <a:lumMod val="10000"/>
                  </a:schemeClr>
                </a:solidFill>
              </a:rPr>
              <a:t> </a:t>
            </a:r>
            <a:r>
              <a:rPr lang="en-US" sz="2000" dirty="0" err="1">
                <a:solidFill>
                  <a:schemeClr val="accent5">
                    <a:lumMod val="10000"/>
                  </a:schemeClr>
                </a:solidFill>
              </a:rPr>
              <a:t>là</a:t>
            </a:r>
            <a:r>
              <a:rPr lang="en-US" sz="2000" dirty="0">
                <a:solidFill>
                  <a:schemeClr val="accent5">
                    <a:lumMod val="10000"/>
                  </a:schemeClr>
                </a:solidFill>
              </a:rPr>
              <a:t> </a:t>
            </a:r>
            <a:r>
              <a:rPr lang="en-US" sz="2000" dirty="0" err="1">
                <a:solidFill>
                  <a:schemeClr val="accent5">
                    <a:lumMod val="10000"/>
                  </a:schemeClr>
                </a:solidFill>
              </a:rPr>
              <a:t>đồng</a:t>
            </a:r>
            <a:r>
              <a:rPr lang="en-US" sz="2000" dirty="0">
                <a:solidFill>
                  <a:schemeClr val="accent5">
                    <a:lumMod val="10000"/>
                  </a:schemeClr>
                </a:solidFill>
              </a:rPr>
              <a:t> </a:t>
            </a:r>
            <a:r>
              <a:rPr lang="en-US" sz="2000" dirty="0" err="1">
                <a:solidFill>
                  <a:schemeClr val="accent5">
                    <a:lumMod val="10000"/>
                  </a:schemeClr>
                </a:solidFill>
              </a:rPr>
              <a:t>bằng</a:t>
            </a:r>
            <a:r>
              <a:rPr lang="en-US" sz="2000" dirty="0">
                <a:solidFill>
                  <a:schemeClr val="accent5">
                    <a:lumMod val="10000"/>
                  </a:schemeClr>
                </a:solidFill>
              </a:rPr>
              <a:t>, </a:t>
            </a:r>
            <a:r>
              <a:rPr lang="en-US" sz="2000" dirty="0" err="1">
                <a:solidFill>
                  <a:schemeClr val="accent5">
                    <a:lumMod val="10000"/>
                  </a:schemeClr>
                </a:solidFill>
              </a:rPr>
              <a:t>có</a:t>
            </a:r>
            <a:r>
              <a:rPr lang="en-US" sz="2000" dirty="0">
                <a:solidFill>
                  <a:schemeClr val="accent5">
                    <a:lumMod val="10000"/>
                  </a:schemeClr>
                </a:solidFill>
              </a:rPr>
              <a:t> </a:t>
            </a:r>
            <a:r>
              <a:rPr lang="en-US" sz="2000" dirty="0" err="1">
                <a:solidFill>
                  <a:schemeClr val="accent5">
                    <a:lumMod val="10000"/>
                  </a:schemeClr>
                </a:solidFill>
              </a:rPr>
              <a:t>khi</a:t>
            </a:r>
            <a:r>
              <a:rPr lang="en-US" sz="2000" dirty="0">
                <a:solidFill>
                  <a:schemeClr val="accent5">
                    <a:lumMod val="10000"/>
                  </a:schemeClr>
                </a:solidFill>
              </a:rPr>
              <a:t> </a:t>
            </a:r>
            <a:r>
              <a:rPr lang="en-US" sz="2000" dirty="0" err="1">
                <a:solidFill>
                  <a:schemeClr val="accent5">
                    <a:lumMod val="10000"/>
                  </a:schemeClr>
                </a:solidFill>
              </a:rPr>
              <a:t>hậu</a:t>
            </a:r>
            <a:r>
              <a:rPr lang="en-US" sz="2000" dirty="0">
                <a:solidFill>
                  <a:schemeClr val="accent5">
                    <a:lumMod val="10000"/>
                  </a:schemeClr>
                </a:solidFill>
              </a:rPr>
              <a:t> </a:t>
            </a:r>
            <a:r>
              <a:rPr lang="en-US" sz="2000" dirty="0" err="1">
                <a:solidFill>
                  <a:schemeClr val="accent5">
                    <a:lumMod val="10000"/>
                  </a:schemeClr>
                </a:solidFill>
              </a:rPr>
              <a:t>lạnh</a:t>
            </a:r>
            <a:r>
              <a:rPr lang="en-US" sz="2000" dirty="0">
                <a:solidFill>
                  <a:schemeClr val="accent5">
                    <a:lumMod val="10000"/>
                  </a:schemeClr>
                </a:solidFill>
              </a:rPr>
              <a:t>.</a:t>
            </a:r>
          </a:p>
          <a:p>
            <a:pPr>
              <a:spcBef>
                <a:spcPct val="50000"/>
              </a:spcBef>
            </a:pPr>
            <a:r>
              <a:rPr lang="en-US" sz="2000" dirty="0">
                <a:solidFill>
                  <a:srgbClr val="C00000"/>
                </a:solidFill>
              </a:rPr>
              <a:t>c, </a:t>
            </a:r>
            <a:r>
              <a:rPr lang="en-US" sz="2000" dirty="0" err="1">
                <a:solidFill>
                  <a:srgbClr val="C00000"/>
                </a:solidFill>
              </a:rPr>
              <a:t>Dân</a:t>
            </a:r>
            <a:r>
              <a:rPr lang="en-US" sz="2000" dirty="0">
                <a:solidFill>
                  <a:srgbClr val="C00000"/>
                </a:solidFill>
              </a:rPr>
              <a:t> </a:t>
            </a:r>
            <a:r>
              <a:rPr lang="en-US" sz="2000" dirty="0" err="1">
                <a:solidFill>
                  <a:srgbClr val="C00000"/>
                </a:solidFill>
              </a:rPr>
              <a:t>cư</a:t>
            </a:r>
            <a:r>
              <a:rPr lang="en-US" sz="2000" dirty="0">
                <a:solidFill>
                  <a:srgbClr val="C00000"/>
                </a:solidFill>
              </a:rPr>
              <a:t>, </a:t>
            </a:r>
            <a:r>
              <a:rPr lang="en-US" sz="2000" dirty="0" err="1">
                <a:solidFill>
                  <a:srgbClr val="C00000"/>
                </a:solidFill>
              </a:rPr>
              <a:t>kinh</a:t>
            </a:r>
            <a:r>
              <a:rPr lang="en-US" sz="2000" dirty="0">
                <a:solidFill>
                  <a:srgbClr val="C00000"/>
                </a:solidFill>
              </a:rPr>
              <a:t> </a:t>
            </a:r>
            <a:r>
              <a:rPr lang="en-US" sz="2000" dirty="0" err="1">
                <a:solidFill>
                  <a:srgbClr val="C00000"/>
                </a:solidFill>
              </a:rPr>
              <a:t>tế</a:t>
            </a:r>
            <a:endParaRPr lang="en-US" sz="2000" dirty="0">
              <a:solidFill>
                <a:srgbClr val="C00000"/>
              </a:solidFill>
            </a:endParaRPr>
          </a:p>
          <a:p>
            <a:pPr>
              <a:spcBef>
                <a:spcPct val="50000"/>
              </a:spcBef>
            </a:pPr>
            <a:r>
              <a:rPr lang="en-US" sz="2000" dirty="0">
                <a:solidFill>
                  <a:schemeClr val="accent5">
                    <a:lumMod val="10000"/>
                  </a:schemeClr>
                </a:solidFill>
              </a:rPr>
              <a:t>- </a:t>
            </a:r>
            <a:r>
              <a:rPr lang="en-US" sz="2000" dirty="0" err="1">
                <a:solidFill>
                  <a:schemeClr val="accent5">
                    <a:lumMod val="10000"/>
                  </a:schemeClr>
                </a:solidFill>
              </a:rPr>
              <a:t>Dân</a:t>
            </a:r>
            <a:r>
              <a:rPr lang="en-US" sz="2000" dirty="0">
                <a:solidFill>
                  <a:schemeClr val="accent5">
                    <a:lumMod val="10000"/>
                  </a:schemeClr>
                </a:solidFill>
              </a:rPr>
              <a:t> </a:t>
            </a:r>
            <a:r>
              <a:rPr lang="en-US" sz="2000" dirty="0" err="1">
                <a:solidFill>
                  <a:schemeClr val="accent5">
                    <a:lumMod val="10000"/>
                  </a:schemeClr>
                </a:solidFill>
              </a:rPr>
              <a:t>cư</a:t>
            </a:r>
            <a:r>
              <a:rPr lang="en-US" sz="2000" dirty="0">
                <a:solidFill>
                  <a:schemeClr val="accent5">
                    <a:lumMod val="10000"/>
                  </a:schemeClr>
                </a:solidFill>
              </a:rPr>
              <a:t> </a:t>
            </a:r>
            <a:r>
              <a:rPr lang="en-US" sz="2000" dirty="0" err="1">
                <a:solidFill>
                  <a:schemeClr val="accent5">
                    <a:lumMod val="10000"/>
                  </a:schemeClr>
                </a:solidFill>
              </a:rPr>
              <a:t>chủ</a:t>
            </a:r>
            <a:r>
              <a:rPr lang="en-US" sz="2000" dirty="0">
                <a:solidFill>
                  <a:schemeClr val="accent5">
                    <a:lumMod val="10000"/>
                  </a:schemeClr>
                </a:solidFill>
              </a:rPr>
              <a:t> </a:t>
            </a:r>
            <a:r>
              <a:rPr lang="en-US" sz="2000" dirty="0" err="1">
                <a:solidFill>
                  <a:schemeClr val="accent5">
                    <a:lumMod val="10000"/>
                  </a:schemeClr>
                </a:solidFill>
              </a:rPr>
              <a:t>yếu</a:t>
            </a:r>
            <a:r>
              <a:rPr lang="en-US" sz="2000" dirty="0">
                <a:solidFill>
                  <a:schemeClr val="accent5">
                    <a:lumMod val="10000"/>
                  </a:schemeClr>
                </a:solidFill>
              </a:rPr>
              <a:t> </a:t>
            </a:r>
            <a:r>
              <a:rPr lang="en-US" sz="2000" dirty="0" err="1">
                <a:solidFill>
                  <a:schemeClr val="accent5">
                    <a:lumMod val="10000"/>
                  </a:schemeClr>
                </a:solidFill>
              </a:rPr>
              <a:t>là</a:t>
            </a:r>
            <a:r>
              <a:rPr lang="en-US" sz="2000" dirty="0">
                <a:solidFill>
                  <a:schemeClr val="accent5">
                    <a:lumMod val="10000"/>
                  </a:schemeClr>
                </a:solidFill>
              </a:rPr>
              <a:t> </a:t>
            </a:r>
            <a:r>
              <a:rPr lang="en-US" sz="2000" dirty="0" err="1">
                <a:solidFill>
                  <a:schemeClr val="accent5">
                    <a:lumMod val="10000"/>
                  </a:schemeClr>
                </a:solidFill>
              </a:rPr>
              <a:t>người</a:t>
            </a:r>
            <a:r>
              <a:rPr lang="en-US" sz="2000" dirty="0">
                <a:solidFill>
                  <a:schemeClr val="accent5">
                    <a:lumMod val="10000"/>
                  </a:schemeClr>
                </a:solidFill>
              </a:rPr>
              <a:t> </a:t>
            </a:r>
            <a:r>
              <a:rPr lang="en-US" sz="2000" dirty="0" err="1">
                <a:solidFill>
                  <a:schemeClr val="accent5">
                    <a:lumMod val="10000"/>
                  </a:schemeClr>
                </a:solidFill>
              </a:rPr>
              <a:t>da</a:t>
            </a:r>
            <a:r>
              <a:rPr lang="en-US" sz="2000" dirty="0">
                <a:solidFill>
                  <a:schemeClr val="accent5">
                    <a:lumMod val="10000"/>
                  </a:schemeClr>
                </a:solidFill>
              </a:rPr>
              <a:t> </a:t>
            </a:r>
            <a:r>
              <a:rPr lang="en-US" sz="2000" dirty="0" err="1">
                <a:solidFill>
                  <a:schemeClr val="accent5">
                    <a:lumMod val="10000"/>
                  </a:schemeClr>
                </a:solidFill>
              </a:rPr>
              <a:t>trắng</a:t>
            </a:r>
            <a:r>
              <a:rPr lang="en-US" sz="2000" dirty="0">
                <a:solidFill>
                  <a:schemeClr val="accent5">
                    <a:lumMod val="10000"/>
                  </a:schemeClr>
                </a:solidFill>
              </a:rPr>
              <a:t>.</a:t>
            </a:r>
          </a:p>
          <a:p>
            <a:pPr>
              <a:spcBef>
                <a:spcPct val="50000"/>
              </a:spcBef>
              <a:buFontTx/>
              <a:buChar char="-"/>
            </a:pPr>
            <a:r>
              <a:rPr lang="en-US" sz="2000" dirty="0">
                <a:solidFill>
                  <a:schemeClr val="accent5">
                    <a:lumMod val="10000"/>
                  </a:schemeClr>
                </a:solidFill>
              </a:rPr>
              <a:t> </a:t>
            </a:r>
            <a:r>
              <a:rPr lang="en-US" sz="2000" dirty="0" err="1">
                <a:solidFill>
                  <a:schemeClr val="accent5">
                    <a:lumMod val="10000"/>
                  </a:schemeClr>
                </a:solidFill>
              </a:rPr>
              <a:t>Có</a:t>
            </a:r>
            <a:r>
              <a:rPr lang="en-US" sz="2000" dirty="0">
                <a:solidFill>
                  <a:schemeClr val="accent5">
                    <a:lumMod val="10000"/>
                  </a:schemeClr>
                </a:solidFill>
              </a:rPr>
              <a:t> </a:t>
            </a:r>
            <a:r>
              <a:rPr lang="en-US" sz="2000" dirty="0" err="1">
                <a:solidFill>
                  <a:schemeClr val="accent5">
                    <a:lumMod val="10000"/>
                  </a:schemeClr>
                </a:solidFill>
              </a:rPr>
              <a:t>nhiều</a:t>
            </a:r>
            <a:r>
              <a:rPr lang="en-US" sz="2000" dirty="0">
                <a:solidFill>
                  <a:schemeClr val="accent5">
                    <a:lumMod val="10000"/>
                  </a:schemeClr>
                </a:solidFill>
              </a:rPr>
              <a:t> </a:t>
            </a:r>
            <a:r>
              <a:rPr lang="en-US" sz="2000" dirty="0" err="1">
                <a:solidFill>
                  <a:schemeClr val="accent5">
                    <a:lumMod val="10000"/>
                  </a:schemeClr>
                </a:solidFill>
              </a:rPr>
              <a:t>tài</a:t>
            </a:r>
            <a:r>
              <a:rPr lang="en-US" sz="2000" dirty="0">
                <a:solidFill>
                  <a:schemeClr val="accent5">
                    <a:lumMod val="10000"/>
                  </a:schemeClr>
                </a:solidFill>
              </a:rPr>
              <a:t> </a:t>
            </a:r>
            <a:r>
              <a:rPr lang="en-US" sz="2000" dirty="0" err="1">
                <a:solidFill>
                  <a:schemeClr val="accent5">
                    <a:lumMod val="10000"/>
                  </a:schemeClr>
                </a:solidFill>
              </a:rPr>
              <a:t>nguyên</a:t>
            </a:r>
            <a:r>
              <a:rPr lang="en-US" sz="2000" dirty="0">
                <a:solidFill>
                  <a:schemeClr val="accent5">
                    <a:lumMod val="10000"/>
                  </a:schemeClr>
                </a:solidFill>
              </a:rPr>
              <a:t> </a:t>
            </a:r>
            <a:r>
              <a:rPr lang="en-US" sz="2000" dirty="0" err="1">
                <a:solidFill>
                  <a:schemeClr val="accent5">
                    <a:lumMod val="10000"/>
                  </a:schemeClr>
                </a:solidFill>
              </a:rPr>
              <a:t>thiên</a:t>
            </a:r>
            <a:r>
              <a:rPr lang="en-US" sz="2000" dirty="0">
                <a:solidFill>
                  <a:schemeClr val="accent5">
                    <a:lumMod val="10000"/>
                  </a:schemeClr>
                </a:solidFill>
              </a:rPr>
              <a:t> </a:t>
            </a:r>
            <a:r>
              <a:rPr lang="en-US" sz="2000" dirty="0" err="1">
                <a:solidFill>
                  <a:schemeClr val="accent5">
                    <a:lumMod val="10000"/>
                  </a:schemeClr>
                </a:solidFill>
              </a:rPr>
              <a:t>nhiên</a:t>
            </a:r>
            <a:r>
              <a:rPr lang="en-US" sz="2000" dirty="0">
                <a:solidFill>
                  <a:schemeClr val="accent5">
                    <a:lumMod val="10000"/>
                  </a:schemeClr>
                </a:solidFill>
              </a:rPr>
              <a:t> </a:t>
            </a:r>
            <a:r>
              <a:rPr lang="en-US" sz="2000" dirty="0" err="1">
                <a:solidFill>
                  <a:schemeClr val="accent5">
                    <a:lumMod val="10000"/>
                  </a:schemeClr>
                </a:solidFill>
              </a:rPr>
              <a:t>và</a:t>
            </a:r>
            <a:r>
              <a:rPr lang="en-US" sz="2000" dirty="0">
                <a:solidFill>
                  <a:schemeClr val="accent5">
                    <a:lumMod val="10000"/>
                  </a:schemeClr>
                </a:solidFill>
              </a:rPr>
              <a:t> </a:t>
            </a:r>
            <a:r>
              <a:rPr lang="en-US" sz="2000" dirty="0" err="1">
                <a:solidFill>
                  <a:schemeClr val="accent5">
                    <a:lumMod val="10000"/>
                  </a:schemeClr>
                </a:solidFill>
              </a:rPr>
              <a:t>phát</a:t>
            </a:r>
            <a:r>
              <a:rPr lang="en-US" sz="2000" dirty="0">
                <a:solidFill>
                  <a:schemeClr val="accent5">
                    <a:lumMod val="10000"/>
                  </a:schemeClr>
                </a:solidFill>
              </a:rPr>
              <a:t> </a:t>
            </a:r>
            <a:r>
              <a:rPr lang="en-US" sz="2000" dirty="0" err="1">
                <a:solidFill>
                  <a:schemeClr val="accent5">
                    <a:lumMod val="10000"/>
                  </a:schemeClr>
                </a:solidFill>
              </a:rPr>
              <a:t>triển</a:t>
            </a:r>
            <a:r>
              <a:rPr lang="en-US" sz="2000" dirty="0">
                <a:solidFill>
                  <a:schemeClr val="accent5">
                    <a:lumMod val="10000"/>
                  </a:schemeClr>
                </a:solidFill>
              </a:rPr>
              <a:t> </a:t>
            </a:r>
            <a:r>
              <a:rPr lang="en-US" sz="2000" dirty="0" err="1">
                <a:solidFill>
                  <a:schemeClr val="accent5">
                    <a:lumMod val="10000"/>
                  </a:schemeClr>
                </a:solidFill>
              </a:rPr>
              <a:t>nhiều</a:t>
            </a:r>
            <a:r>
              <a:rPr lang="en-US" sz="2000" dirty="0">
                <a:solidFill>
                  <a:schemeClr val="accent5">
                    <a:lumMod val="10000"/>
                  </a:schemeClr>
                </a:solidFill>
              </a:rPr>
              <a:t> </a:t>
            </a:r>
            <a:r>
              <a:rPr lang="en-US" sz="2000" dirty="0" err="1">
                <a:solidFill>
                  <a:schemeClr val="accent5">
                    <a:lumMod val="10000"/>
                  </a:schemeClr>
                </a:solidFill>
              </a:rPr>
              <a:t>ngành</a:t>
            </a:r>
            <a:r>
              <a:rPr lang="en-US" sz="2000" dirty="0">
                <a:solidFill>
                  <a:schemeClr val="accent5">
                    <a:lumMod val="10000"/>
                  </a:schemeClr>
                </a:solidFill>
              </a:rPr>
              <a:t> </a:t>
            </a:r>
            <a:r>
              <a:rPr lang="en-US" sz="2000" dirty="0" err="1">
                <a:solidFill>
                  <a:schemeClr val="accent5">
                    <a:lumMod val="10000"/>
                  </a:schemeClr>
                </a:solidFill>
              </a:rPr>
              <a:t>kinh</a:t>
            </a:r>
            <a:r>
              <a:rPr lang="en-US" sz="2000" dirty="0">
                <a:solidFill>
                  <a:schemeClr val="accent5">
                    <a:lumMod val="10000"/>
                  </a:schemeClr>
                </a:solidFill>
              </a:rPr>
              <a:t> </a:t>
            </a:r>
            <a:r>
              <a:rPr lang="en-US" sz="2000" dirty="0" err="1">
                <a:solidFill>
                  <a:schemeClr val="accent5">
                    <a:lumMod val="10000"/>
                  </a:schemeClr>
                </a:solidFill>
              </a:rPr>
              <a:t>tế</a:t>
            </a:r>
            <a:r>
              <a:rPr lang="en-US" sz="2000" dirty="0">
                <a:solidFill>
                  <a:schemeClr val="accent5">
                    <a:lumMod val="10000"/>
                  </a:schemeClr>
                </a:solidFill>
              </a:rPr>
              <a:t> </a:t>
            </a:r>
            <a:r>
              <a:rPr lang="en-US" sz="2000" dirty="0" err="1">
                <a:solidFill>
                  <a:schemeClr val="accent5">
                    <a:lumMod val="10000"/>
                  </a:schemeClr>
                </a:solidFill>
              </a:rPr>
              <a:t>như</a:t>
            </a:r>
            <a:r>
              <a:rPr lang="en-US" sz="2000" dirty="0">
                <a:solidFill>
                  <a:schemeClr val="accent5">
                    <a:lumMod val="10000"/>
                  </a:schemeClr>
                </a:solidFill>
              </a:rPr>
              <a:t> </a:t>
            </a:r>
            <a:r>
              <a:rPr lang="en-US" sz="2000" dirty="0" err="1">
                <a:solidFill>
                  <a:schemeClr val="accent5">
                    <a:lumMod val="10000"/>
                  </a:schemeClr>
                </a:solidFill>
              </a:rPr>
              <a:t>chế</a:t>
            </a:r>
            <a:r>
              <a:rPr lang="en-US" sz="2000" dirty="0">
                <a:solidFill>
                  <a:schemeClr val="accent5">
                    <a:lumMod val="10000"/>
                  </a:schemeClr>
                </a:solidFill>
              </a:rPr>
              <a:t> </a:t>
            </a:r>
            <a:r>
              <a:rPr lang="en-US" sz="2000" dirty="0" err="1">
                <a:solidFill>
                  <a:schemeClr val="accent5">
                    <a:lumMod val="10000"/>
                  </a:schemeClr>
                </a:solidFill>
              </a:rPr>
              <a:t>tạo</a:t>
            </a:r>
            <a:r>
              <a:rPr lang="en-US" sz="2000" dirty="0">
                <a:solidFill>
                  <a:schemeClr val="accent5">
                    <a:lumMod val="10000"/>
                  </a:schemeClr>
                </a:solidFill>
              </a:rPr>
              <a:t> </a:t>
            </a:r>
            <a:r>
              <a:rPr lang="en-US" sz="2000" dirty="0" err="1">
                <a:solidFill>
                  <a:schemeClr val="accent5">
                    <a:lumMod val="10000"/>
                  </a:schemeClr>
                </a:solidFill>
              </a:rPr>
              <a:t>máy</a:t>
            </a:r>
            <a:r>
              <a:rPr lang="en-US" sz="2000" dirty="0">
                <a:solidFill>
                  <a:schemeClr val="accent5">
                    <a:lumMod val="10000"/>
                  </a:schemeClr>
                </a:solidFill>
              </a:rPr>
              <a:t> </a:t>
            </a:r>
            <a:r>
              <a:rPr lang="en-US" sz="2000" dirty="0" err="1">
                <a:solidFill>
                  <a:schemeClr val="accent5">
                    <a:lumMod val="10000"/>
                  </a:schemeClr>
                </a:solidFill>
              </a:rPr>
              <a:t>móc</a:t>
            </a:r>
            <a:r>
              <a:rPr lang="en-US" sz="2000" dirty="0">
                <a:solidFill>
                  <a:schemeClr val="accent5">
                    <a:lumMod val="10000"/>
                  </a:schemeClr>
                </a:solidFill>
              </a:rPr>
              <a:t>, </a:t>
            </a:r>
            <a:r>
              <a:rPr lang="en-US" sz="2000" dirty="0" err="1">
                <a:solidFill>
                  <a:schemeClr val="accent5">
                    <a:lumMod val="10000"/>
                  </a:schemeClr>
                </a:solidFill>
              </a:rPr>
              <a:t>vũ</a:t>
            </a:r>
            <a:r>
              <a:rPr lang="en-US" sz="2000" dirty="0">
                <a:solidFill>
                  <a:schemeClr val="accent5">
                    <a:lumMod val="10000"/>
                  </a:schemeClr>
                </a:solidFill>
              </a:rPr>
              <a:t> </a:t>
            </a:r>
            <a:r>
              <a:rPr lang="en-US" sz="2000" dirty="0" err="1">
                <a:solidFill>
                  <a:schemeClr val="accent5">
                    <a:lumMod val="10000"/>
                  </a:schemeClr>
                </a:solidFill>
              </a:rPr>
              <a:t>khí</a:t>
            </a:r>
            <a:r>
              <a:rPr lang="en-US" sz="2000" dirty="0">
                <a:solidFill>
                  <a:schemeClr val="accent5">
                    <a:lumMod val="10000"/>
                  </a:schemeClr>
                </a:solidFill>
              </a:rPr>
              <a:t>, </a:t>
            </a:r>
            <a:r>
              <a:rPr lang="en-US" sz="2000" dirty="0" err="1">
                <a:solidFill>
                  <a:schemeClr val="accent5">
                    <a:lumMod val="10000"/>
                  </a:schemeClr>
                </a:solidFill>
              </a:rPr>
              <a:t>khai</a:t>
            </a:r>
            <a:r>
              <a:rPr lang="en-US" sz="2000" dirty="0">
                <a:solidFill>
                  <a:schemeClr val="accent5">
                    <a:lumMod val="10000"/>
                  </a:schemeClr>
                </a:solidFill>
              </a:rPr>
              <a:t> </a:t>
            </a:r>
            <a:r>
              <a:rPr lang="en-US" sz="2000" dirty="0" err="1">
                <a:solidFill>
                  <a:schemeClr val="accent5">
                    <a:lumMod val="10000"/>
                  </a:schemeClr>
                </a:solidFill>
              </a:rPr>
              <a:t>thác</a:t>
            </a:r>
            <a:r>
              <a:rPr lang="en-US" sz="2000" dirty="0">
                <a:solidFill>
                  <a:schemeClr val="accent5">
                    <a:lumMod val="10000"/>
                  </a:schemeClr>
                </a:solidFill>
              </a:rPr>
              <a:t> </a:t>
            </a:r>
            <a:r>
              <a:rPr lang="en-US" sz="2000" dirty="0" err="1">
                <a:solidFill>
                  <a:schemeClr val="accent5">
                    <a:lumMod val="10000"/>
                  </a:schemeClr>
                </a:solidFill>
              </a:rPr>
              <a:t>khoáng</a:t>
            </a:r>
            <a:r>
              <a:rPr lang="en-US" sz="2000" dirty="0">
                <a:solidFill>
                  <a:schemeClr val="accent5">
                    <a:lumMod val="10000"/>
                  </a:schemeClr>
                </a:solidFill>
              </a:rPr>
              <a:t> </a:t>
            </a:r>
            <a:r>
              <a:rPr lang="en-US" sz="2000" dirty="0" err="1">
                <a:solidFill>
                  <a:schemeClr val="accent5">
                    <a:lumMod val="10000"/>
                  </a:schemeClr>
                </a:solidFill>
              </a:rPr>
              <a:t>sản</a:t>
            </a:r>
            <a:r>
              <a:rPr lang="en-US" sz="2000" dirty="0">
                <a:solidFill>
                  <a:schemeClr val="accent5">
                    <a:lumMod val="10000"/>
                  </a:schemeClr>
                </a:solidFill>
              </a:rPr>
              <a:t>, </a:t>
            </a:r>
            <a:r>
              <a:rPr lang="en-US" sz="2000" dirty="0" err="1">
                <a:solidFill>
                  <a:schemeClr val="accent5">
                    <a:lumMod val="10000"/>
                  </a:schemeClr>
                </a:solidFill>
              </a:rPr>
              <a:t>dầu</a:t>
            </a:r>
            <a:r>
              <a:rPr lang="en-US" sz="2000" dirty="0">
                <a:solidFill>
                  <a:schemeClr val="accent5">
                    <a:lumMod val="10000"/>
                  </a:schemeClr>
                </a:solidFill>
              </a:rPr>
              <a:t> </a:t>
            </a:r>
            <a:r>
              <a:rPr lang="en-US" sz="2000" dirty="0" err="1">
                <a:solidFill>
                  <a:schemeClr val="accent5">
                    <a:lumMod val="10000"/>
                  </a:schemeClr>
                </a:solidFill>
              </a:rPr>
              <a:t>mỏ</a:t>
            </a:r>
            <a:r>
              <a:rPr lang="en-US" sz="2000" dirty="0">
                <a:solidFill>
                  <a:schemeClr val="accent5">
                    <a:lumMod val="10000"/>
                  </a:schemeClr>
                </a:solidFill>
              </a:rPr>
              <a:t>…</a:t>
            </a:r>
          </a:p>
        </p:txBody>
      </p:sp>
      <p:sp>
        <p:nvSpPr>
          <p:cNvPr id="13321" name="Text Box 9"/>
          <p:cNvSpPr txBox="1">
            <a:spLocks noChangeArrowheads="1"/>
          </p:cNvSpPr>
          <p:nvPr/>
        </p:nvSpPr>
        <p:spPr bwMode="auto">
          <a:xfrm>
            <a:off x="2209800" y="3429000"/>
            <a:ext cx="6324600" cy="366713"/>
          </a:xfrm>
          <a:prstGeom prst="rect">
            <a:avLst/>
          </a:prstGeom>
          <a:noFill/>
          <a:ln w="9525">
            <a:noFill/>
            <a:miter lim="800000"/>
            <a:headEnd/>
            <a:tailEnd/>
          </a:ln>
        </p:spPr>
        <p:txBody>
          <a:bodyPr>
            <a:spAutoFit/>
          </a:bodyPr>
          <a:lstStyle/>
          <a:p>
            <a:pPr>
              <a:spcBef>
                <a:spcPct val="50000"/>
              </a:spcBef>
            </a:pPr>
            <a:endParaRPr lang="en-US"/>
          </a:p>
        </p:txBody>
      </p:sp>
      <p:sp>
        <p:nvSpPr>
          <p:cNvPr id="13322" name="Text Box 10"/>
          <p:cNvSpPr txBox="1">
            <a:spLocks noChangeArrowheads="1"/>
          </p:cNvSpPr>
          <p:nvPr/>
        </p:nvSpPr>
        <p:spPr bwMode="auto">
          <a:xfrm>
            <a:off x="3886200" y="533400"/>
            <a:ext cx="5257800" cy="7078861"/>
          </a:xfrm>
          <a:prstGeom prst="rect">
            <a:avLst/>
          </a:prstGeom>
          <a:noFill/>
          <a:ln w="9525">
            <a:noFill/>
            <a:miter lim="800000"/>
            <a:headEnd/>
            <a:tailEnd/>
          </a:ln>
        </p:spPr>
        <p:txBody>
          <a:bodyPr wrap="square">
            <a:spAutoFit/>
          </a:bodyPr>
          <a:lstStyle/>
          <a:p>
            <a:pPr>
              <a:spcBef>
                <a:spcPct val="50000"/>
              </a:spcBef>
            </a:pPr>
            <a:r>
              <a:rPr lang="en-US" sz="2000" b="1" dirty="0"/>
              <a:t>2. </a:t>
            </a:r>
            <a:r>
              <a:rPr lang="en-US" sz="2000" b="1" u="sng" dirty="0" err="1"/>
              <a:t>Pháp</a:t>
            </a:r>
            <a:r>
              <a:rPr lang="en-US" sz="2000" b="1" dirty="0"/>
              <a:t> :</a:t>
            </a:r>
          </a:p>
          <a:p>
            <a:pPr>
              <a:spcBef>
                <a:spcPct val="50000"/>
              </a:spcBef>
            </a:pPr>
            <a:r>
              <a:rPr lang="en-US" sz="2000" dirty="0">
                <a:solidFill>
                  <a:srgbClr val="C00000"/>
                </a:solidFill>
              </a:rPr>
              <a:t>a, </a:t>
            </a:r>
            <a:r>
              <a:rPr lang="en-US" sz="2000" dirty="0" err="1">
                <a:solidFill>
                  <a:srgbClr val="C00000"/>
                </a:solidFill>
              </a:rPr>
              <a:t>Vị</a:t>
            </a:r>
            <a:r>
              <a:rPr lang="en-US" sz="2000" dirty="0">
                <a:solidFill>
                  <a:srgbClr val="C00000"/>
                </a:solidFill>
              </a:rPr>
              <a:t> </a:t>
            </a:r>
            <a:r>
              <a:rPr lang="en-US" sz="2000" dirty="0" err="1">
                <a:solidFill>
                  <a:srgbClr val="C00000"/>
                </a:solidFill>
              </a:rPr>
              <a:t>trí</a:t>
            </a:r>
            <a:r>
              <a:rPr lang="en-US" sz="2000" dirty="0">
                <a:solidFill>
                  <a:srgbClr val="C00000"/>
                </a:solidFill>
              </a:rPr>
              <a:t> </a:t>
            </a:r>
            <a:r>
              <a:rPr lang="en-US" sz="2000" dirty="0" err="1">
                <a:solidFill>
                  <a:srgbClr val="C00000"/>
                </a:solidFill>
              </a:rPr>
              <a:t>địa</a:t>
            </a:r>
            <a:r>
              <a:rPr lang="en-US" sz="2000" dirty="0">
                <a:solidFill>
                  <a:srgbClr val="C00000"/>
                </a:solidFill>
              </a:rPr>
              <a:t> </a:t>
            </a:r>
            <a:r>
              <a:rPr lang="en-US" sz="2000" dirty="0" err="1">
                <a:solidFill>
                  <a:srgbClr val="C00000"/>
                </a:solidFill>
              </a:rPr>
              <a:t>lí</a:t>
            </a:r>
            <a:endParaRPr lang="en-US" sz="2000" dirty="0">
              <a:solidFill>
                <a:srgbClr val="C00000"/>
              </a:solidFill>
            </a:endParaRPr>
          </a:p>
          <a:p>
            <a:pPr>
              <a:spcBef>
                <a:spcPct val="50000"/>
              </a:spcBef>
            </a:pPr>
            <a:r>
              <a:rPr lang="en-US" sz="2000" dirty="0" err="1">
                <a:solidFill>
                  <a:schemeClr val="accent5">
                    <a:lumMod val="10000"/>
                  </a:schemeClr>
                </a:solidFill>
              </a:rPr>
              <a:t>Nước</a:t>
            </a:r>
            <a:r>
              <a:rPr lang="en-US" sz="2000" dirty="0">
                <a:solidFill>
                  <a:schemeClr val="accent5">
                    <a:lumMod val="10000"/>
                  </a:schemeClr>
                </a:solidFill>
              </a:rPr>
              <a:t> </a:t>
            </a:r>
            <a:r>
              <a:rPr lang="en-US" sz="2000" dirty="0" err="1">
                <a:solidFill>
                  <a:schemeClr val="accent5">
                    <a:lumMod val="10000"/>
                  </a:schemeClr>
                </a:solidFill>
              </a:rPr>
              <a:t>Pháp</a:t>
            </a:r>
            <a:r>
              <a:rPr lang="en-US" sz="2000" dirty="0">
                <a:solidFill>
                  <a:schemeClr val="accent5">
                    <a:lumMod val="10000"/>
                  </a:schemeClr>
                </a:solidFill>
              </a:rPr>
              <a:t> </a:t>
            </a:r>
            <a:r>
              <a:rPr lang="en-US" sz="2000" dirty="0" err="1">
                <a:solidFill>
                  <a:schemeClr val="accent5">
                    <a:lumMod val="10000"/>
                  </a:schemeClr>
                </a:solidFill>
              </a:rPr>
              <a:t>nằm</a:t>
            </a:r>
            <a:r>
              <a:rPr lang="en-US" sz="2000" dirty="0">
                <a:solidFill>
                  <a:schemeClr val="accent5">
                    <a:lumMod val="10000"/>
                  </a:schemeClr>
                </a:solidFill>
              </a:rPr>
              <a:t> ở </a:t>
            </a:r>
            <a:r>
              <a:rPr lang="en-US" sz="2000" dirty="0" err="1">
                <a:solidFill>
                  <a:schemeClr val="accent5">
                    <a:lumMod val="10000"/>
                  </a:schemeClr>
                </a:solidFill>
              </a:rPr>
              <a:t>Tây</a:t>
            </a:r>
            <a:r>
              <a:rPr lang="en-US" sz="2000" dirty="0">
                <a:solidFill>
                  <a:schemeClr val="accent5">
                    <a:lumMod val="10000"/>
                  </a:schemeClr>
                </a:solidFill>
              </a:rPr>
              <a:t> </a:t>
            </a:r>
            <a:r>
              <a:rPr lang="en-US" sz="2000" dirty="0" err="1">
                <a:solidFill>
                  <a:schemeClr val="accent5">
                    <a:lumMod val="10000"/>
                  </a:schemeClr>
                </a:solidFill>
              </a:rPr>
              <a:t>Âu,giáp</a:t>
            </a:r>
            <a:r>
              <a:rPr lang="en-US" sz="2000" dirty="0">
                <a:solidFill>
                  <a:schemeClr val="accent5">
                    <a:lumMod val="10000"/>
                  </a:schemeClr>
                </a:solidFill>
              </a:rPr>
              <a:t> </a:t>
            </a:r>
            <a:r>
              <a:rPr lang="en-US" sz="2000" dirty="0" err="1">
                <a:solidFill>
                  <a:schemeClr val="accent5">
                    <a:lumMod val="10000"/>
                  </a:schemeClr>
                </a:solidFill>
              </a:rPr>
              <a:t>biển</a:t>
            </a:r>
            <a:r>
              <a:rPr lang="en-US" sz="2000" dirty="0">
                <a:solidFill>
                  <a:schemeClr val="accent5">
                    <a:lumMod val="10000"/>
                  </a:schemeClr>
                </a:solidFill>
              </a:rPr>
              <a:t>. </a:t>
            </a:r>
          </a:p>
          <a:p>
            <a:pPr>
              <a:spcBef>
                <a:spcPct val="50000"/>
              </a:spcBef>
            </a:pPr>
            <a:r>
              <a:rPr lang="en-US" sz="2000" dirty="0">
                <a:solidFill>
                  <a:srgbClr val="C00000"/>
                </a:solidFill>
              </a:rPr>
              <a:t>b, </a:t>
            </a:r>
            <a:r>
              <a:rPr lang="en-US" sz="2000" dirty="0" err="1">
                <a:solidFill>
                  <a:srgbClr val="C00000"/>
                </a:solidFill>
              </a:rPr>
              <a:t>Đặc</a:t>
            </a:r>
            <a:r>
              <a:rPr lang="en-US" sz="2000" dirty="0">
                <a:solidFill>
                  <a:srgbClr val="C00000"/>
                </a:solidFill>
              </a:rPr>
              <a:t> </a:t>
            </a:r>
            <a:r>
              <a:rPr lang="en-US" sz="2000" dirty="0" err="1">
                <a:solidFill>
                  <a:srgbClr val="C00000"/>
                </a:solidFill>
              </a:rPr>
              <a:t>điểm</a:t>
            </a:r>
            <a:r>
              <a:rPr lang="en-US" sz="2000" dirty="0">
                <a:solidFill>
                  <a:srgbClr val="C00000"/>
                </a:solidFill>
              </a:rPr>
              <a:t> </a:t>
            </a:r>
            <a:r>
              <a:rPr lang="en-US" sz="2000" dirty="0" err="1">
                <a:solidFill>
                  <a:srgbClr val="C00000"/>
                </a:solidFill>
              </a:rPr>
              <a:t>tự</a:t>
            </a:r>
            <a:r>
              <a:rPr lang="en-US" sz="2000" dirty="0">
                <a:solidFill>
                  <a:srgbClr val="C00000"/>
                </a:solidFill>
              </a:rPr>
              <a:t> </a:t>
            </a:r>
            <a:r>
              <a:rPr lang="en-US" sz="2000" dirty="0" err="1">
                <a:solidFill>
                  <a:srgbClr val="C00000"/>
                </a:solidFill>
              </a:rPr>
              <a:t>nhiên</a:t>
            </a:r>
            <a:endParaRPr lang="en-US" sz="2000" dirty="0">
              <a:solidFill>
                <a:srgbClr val="C00000"/>
              </a:solidFill>
            </a:endParaRPr>
          </a:p>
          <a:p>
            <a:pPr>
              <a:spcBef>
                <a:spcPct val="50000"/>
              </a:spcBef>
            </a:pPr>
            <a:r>
              <a:rPr lang="en-US" sz="2000" dirty="0">
                <a:solidFill>
                  <a:schemeClr val="accent5">
                    <a:lumMod val="10000"/>
                  </a:schemeClr>
                </a:solidFill>
              </a:rPr>
              <a:t>-</a:t>
            </a:r>
            <a:r>
              <a:rPr lang="en-US" sz="2000" dirty="0" err="1">
                <a:solidFill>
                  <a:schemeClr val="accent5">
                    <a:lumMod val="10000"/>
                  </a:schemeClr>
                </a:solidFill>
              </a:rPr>
              <a:t>Diện</a:t>
            </a:r>
            <a:r>
              <a:rPr lang="en-US" sz="2000" dirty="0">
                <a:solidFill>
                  <a:schemeClr val="accent5">
                    <a:lumMod val="10000"/>
                  </a:schemeClr>
                </a:solidFill>
              </a:rPr>
              <a:t> </a:t>
            </a:r>
            <a:r>
              <a:rPr lang="en-US" sz="2000" dirty="0" err="1">
                <a:solidFill>
                  <a:schemeClr val="accent5">
                    <a:lumMod val="10000"/>
                  </a:schemeClr>
                </a:solidFill>
              </a:rPr>
              <a:t>tích</a:t>
            </a:r>
            <a:r>
              <a:rPr lang="en-US" sz="2000" dirty="0">
                <a:solidFill>
                  <a:schemeClr val="accent5">
                    <a:lumMod val="10000"/>
                  </a:schemeClr>
                </a:solidFill>
              </a:rPr>
              <a:t> </a:t>
            </a:r>
            <a:r>
              <a:rPr lang="en-US" sz="2000" dirty="0" err="1">
                <a:solidFill>
                  <a:schemeClr val="accent5">
                    <a:lumMod val="10000"/>
                  </a:schemeClr>
                </a:solidFill>
              </a:rPr>
              <a:t>đồng</a:t>
            </a:r>
            <a:r>
              <a:rPr lang="en-US" sz="2000" dirty="0">
                <a:solidFill>
                  <a:schemeClr val="accent5">
                    <a:lumMod val="10000"/>
                  </a:schemeClr>
                </a:solidFill>
              </a:rPr>
              <a:t> </a:t>
            </a:r>
            <a:r>
              <a:rPr lang="en-US" sz="2000" dirty="0" err="1">
                <a:solidFill>
                  <a:schemeClr val="accent5">
                    <a:lumMod val="10000"/>
                  </a:schemeClr>
                </a:solidFill>
              </a:rPr>
              <a:t>bằng</a:t>
            </a:r>
            <a:r>
              <a:rPr lang="en-US" sz="2000" dirty="0">
                <a:solidFill>
                  <a:schemeClr val="accent5">
                    <a:lumMod val="10000"/>
                  </a:schemeClr>
                </a:solidFill>
              </a:rPr>
              <a:t> </a:t>
            </a:r>
            <a:r>
              <a:rPr lang="en-US" sz="2000" dirty="0" err="1">
                <a:solidFill>
                  <a:schemeClr val="accent5">
                    <a:lumMod val="10000"/>
                  </a:schemeClr>
                </a:solidFill>
              </a:rPr>
              <a:t>lớn</a:t>
            </a:r>
            <a:r>
              <a:rPr lang="en-US" sz="2000" dirty="0">
                <a:solidFill>
                  <a:schemeClr val="accent5">
                    <a:lumMod val="10000"/>
                  </a:schemeClr>
                </a:solidFill>
              </a:rPr>
              <a:t>, </a:t>
            </a:r>
            <a:r>
              <a:rPr lang="en-US" sz="2000" dirty="0" err="1">
                <a:solidFill>
                  <a:schemeClr val="accent5">
                    <a:lumMod val="10000"/>
                  </a:schemeClr>
                </a:solidFill>
              </a:rPr>
              <a:t>có</a:t>
            </a:r>
            <a:r>
              <a:rPr lang="en-US" sz="2000" dirty="0">
                <a:solidFill>
                  <a:schemeClr val="accent5">
                    <a:lumMod val="10000"/>
                  </a:schemeClr>
                </a:solidFill>
              </a:rPr>
              <a:t> </a:t>
            </a:r>
            <a:r>
              <a:rPr lang="en-US" sz="2000" dirty="0" err="1">
                <a:solidFill>
                  <a:schemeClr val="accent5">
                    <a:lumMod val="10000"/>
                  </a:schemeClr>
                </a:solidFill>
              </a:rPr>
              <a:t>khí</a:t>
            </a:r>
            <a:r>
              <a:rPr lang="en-US" sz="2000" dirty="0">
                <a:solidFill>
                  <a:schemeClr val="accent5">
                    <a:lumMod val="10000"/>
                  </a:schemeClr>
                </a:solidFill>
              </a:rPr>
              <a:t> </a:t>
            </a:r>
            <a:r>
              <a:rPr lang="en-US" sz="2000" dirty="0" err="1">
                <a:solidFill>
                  <a:schemeClr val="accent5">
                    <a:lumMod val="10000"/>
                  </a:schemeClr>
                </a:solidFill>
              </a:rPr>
              <a:t>hậu</a:t>
            </a:r>
            <a:r>
              <a:rPr lang="en-US" sz="2000" dirty="0">
                <a:solidFill>
                  <a:schemeClr val="accent5">
                    <a:lumMod val="10000"/>
                  </a:schemeClr>
                </a:solidFill>
              </a:rPr>
              <a:t> </a:t>
            </a:r>
            <a:r>
              <a:rPr lang="en-US" sz="2000" dirty="0" err="1">
                <a:solidFill>
                  <a:schemeClr val="accent5">
                    <a:lumMod val="10000"/>
                  </a:schemeClr>
                </a:solidFill>
              </a:rPr>
              <a:t>ôn</a:t>
            </a:r>
            <a:r>
              <a:rPr lang="en-US" sz="2000" dirty="0">
                <a:solidFill>
                  <a:schemeClr val="accent5">
                    <a:lumMod val="10000"/>
                  </a:schemeClr>
                </a:solidFill>
              </a:rPr>
              <a:t> </a:t>
            </a:r>
            <a:r>
              <a:rPr lang="en-US" sz="2000" dirty="0" err="1">
                <a:solidFill>
                  <a:schemeClr val="accent5">
                    <a:lumMod val="10000"/>
                  </a:schemeClr>
                </a:solidFill>
              </a:rPr>
              <a:t>hòa</a:t>
            </a:r>
            <a:r>
              <a:rPr lang="en-US" sz="2000" dirty="0">
                <a:solidFill>
                  <a:schemeClr val="accent5">
                    <a:lumMod val="10000"/>
                  </a:schemeClr>
                </a:solidFill>
              </a:rPr>
              <a:t>.</a:t>
            </a:r>
          </a:p>
          <a:p>
            <a:pPr>
              <a:spcBef>
                <a:spcPct val="50000"/>
              </a:spcBef>
            </a:pPr>
            <a:r>
              <a:rPr lang="en-US" sz="2000" dirty="0">
                <a:solidFill>
                  <a:srgbClr val="C00000"/>
                </a:solidFill>
              </a:rPr>
              <a:t>c, </a:t>
            </a:r>
            <a:r>
              <a:rPr lang="en-US" sz="2000" dirty="0" err="1">
                <a:solidFill>
                  <a:srgbClr val="C00000"/>
                </a:solidFill>
              </a:rPr>
              <a:t>Dân</a:t>
            </a:r>
            <a:r>
              <a:rPr lang="en-US" sz="2000" dirty="0">
                <a:solidFill>
                  <a:srgbClr val="C00000"/>
                </a:solidFill>
              </a:rPr>
              <a:t> </a:t>
            </a:r>
            <a:r>
              <a:rPr lang="en-US" sz="2000" dirty="0" err="1">
                <a:solidFill>
                  <a:srgbClr val="C00000"/>
                </a:solidFill>
              </a:rPr>
              <a:t>cư</a:t>
            </a:r>
            <a:r>
              <a:rPr lang="en-US" sz="2000" dirty="0">
                <a:solidFill>
                  <a:srgbClr val="C00000"/>
                </a:solidFill>
              </a:rPr>
              <a:t>, </a:t>
            </a:r>
            <a:r>
              <a:rPr lang="en-US" sz="2000" dirty="0" err="1">
                <a:solidFill>
                  <a:srgbClr val="C00000"/>
                </a:solidFill>
              </a:rPr>
              <a:t>kinh</a:t>
            </a:r>
            <a:r>
              <a:rPr lang="en-US" sz="2000" dirty="0">
                <a:solidFill>
                  <a:srgbClr val="C00000"/>
                </a:solidFill>
              </a:rPr>
              <a:t> </a:t>
            </a:r>
            <a:r>
              <a:rPr lang="en-US" sz="2000" dirty="0" err="1">
                <a:solidFill>
                  <a:srgbClr val="C00000"/>
                </a:solidFill>
              </a:rPr>
              <a:t>tế</a:t>
            </a:r>
            <a:endParaRPr lang="en-US" sz="2000" dirty="0">
              <a:solidFill>
                <a:srgbClr val="C00000"/>
              </a:solidFill>
            </a:endParaRPr>
          </a:p>
          <a:p>
            <a:pPr>
              <a:spcBef>
                <a:spcPct val="50000"/>
              </a:spcBef>
              <a:buFontTx/>
              <a:buChar char="-"/>
            </a:pPr>
            <a:r>
              <a:rPr lang="en-US" sz="2000" dirty="0" err="1">
                <a:solidFill>
                  <a:schemeClr val="accent5">
                    <a:lumMod val="10000"/>
                  </a:schemeClr>
                </a:solidFill>
              </a:rPr>
              <a:t>Dân</a:t>
            </a:r>
            <a:r>
              <a:rPr lang="en-US" sz="2000" dirty="0">
                <a:solidFill>
                  <a:schemeClr val="accent5">
                    <a:lumMod val="10000"/>
                  </a:schemeClr>
                </a:solidFill>
              </a:rPr>
              <a:t> </a:t>
            </a:r>
            <a:r>
              <a:rPr lang="en-US" sz="2000" dirty="0" err="1">
                <a:solidFill>
                  <a:schemeClr val="accent5">
                    <a:lumMod val="10000"/>
                  </a:schemeClr>
                </a:solidFill>
              </a:rPr>
              <a:t>cư</a:t>
            </a:r>
            <a:r>
              <a:rPr lang="en-US" sz="2000" dirty="0">
                <a:solidFill>
                  <a:schemeClr val="accent5">
                    <a:lumMod val="10000"/>
                  </a:schemeClr>
                </a:solidFill>
              </a:rPr>
              <a:t> </a:t>
            </a:r>
            <a:r>
              <a:rPr lang="en-US" sz="2000" dirty="0" err="1">
                <a:solidFill>
                  <a:schemeClr val="accent5">
                    <a:lumMod val="10000"/>
                  </a:schemeClr>
                </a:solidFill>
              </a:rPr>
              <a:t>chủ</a:t>
            </a:r>
            <a:r>
              <a:rPr lang="en-US" sz="2000" dirty="0">
                <a:solidFill>
                  <a:schemeClr val="accent5">
                    <a:lumMod val="10000"/>
                  </a:schemeClr>
                </a:solidFill>
              </a:rPr>
              <a:t> </a:t>
            </a:r>
            <a:r>
              <a:rPr lang="en-US" sz="2000" dirty="0" err="1">
                <a:solidFill>
                  <a:schemeClr val="accent5">
                    <a:lumMod val="10000"/>
                  </a:schemeClr>
                </a:solidFill>
              </a:rPr>
              <a:t>yếu</a:t>
            </a:r>
            <a:r>
              <a:rPr lang="en-US" sz="2000" dirty="0">
                <a:solidFill>
                  <a:schemeClr val="accent5">
                    <a:lumMod val="10000"/>
                  </a:schemeClr>
                </a:solidFill>
              </a:rPr>
              <a:t> </a:t>
            </a:r>
            <a:r>
              <a:rPr lang="en-US" sz="2000" dirty="0" err="1">
                <a:solidFill>
                  <a:schemeClr val="accent5">
                    <a:lumMod val="10000"/>
                  </a:schemeClr>
                </a:solidFill>
              </a:rPr>
              <a:t>là</a:t>
            </a:r>
            <a:r>
              <a:rPr lang="en-US" sz="2000" dirty="0">
                <a:solidFill>
                  <a:schemeClr val="accent5">
                    <a:lumMod val="10000"/>
                  </a:schemeClr>
                </a:solidFill>
              </a:rPr>
              <a:t> </a:t>
            </a:r>
            <a:r>
              <a:rPr lang="en-US" sz="2000" dirty="0" err="1">
                <a:solidFill>
                  <a:schemeClr val="accent5">
                    <a:lumMod val="10000"/>
                  </a:schemeClr>
                </a:solidFill>
              </a:rPr>
              <a:t>người</a:t>
            </a:r>
            <a:r>
              <a:rPr lang="en-US" sz="2000" dirty="0">
                <a:solidFill>
                  <a:schemeClr val="accent5">
                    <a:lumMod val="10000"/>
                  </a:schemeClr>
                </a:solidFill>
              </a:rPr>
              <a:t> </a:t>
            </a:r>
            <a:r>
              <a:rPr lang="en-US" sz="2000" dirty="0" err="1">
                <a:solidFill>
                  <a:schemeClr val="accent5">
                    <a:lumMod val="10000"/>
                  </a:schemeClr>
                </a:solidFill>
              </a:rPr>
              <a:t>da</a:t>
            </a:r>
            <a:r>
              <a:rPr lang="en-US" sz="2000" dirty="0">
                <a:solidFill>
                  <a:schemeClr val="accent5">
                    <a:lumMod val="10000"/>
                  </a:schemeClr>
                </a:solidFill>
              </a:rPr>
              <a:t> </a:t>
            </a:r>
            <a:r>
              <a:rPr lang="en-US" sz="2000" dirty="0" err="1">
                <a:solidFill>
                  <a:schemeClr val="accent5">
                    <a:lumMod val="10000"/>
                  </a:schemeClr>
                </a:solidFill>
              </a:rPr>
              <a:t>trắng</a:t>
            </a:r>
            <a:r>
              <a:rPr lang="en-US" sz="2000" dirty="0">
                <a:solidFill>
                  <a:schemeClr val="accent5">
                    <a:lumMod val="10000"/>
                  </a:schemeClr>
                </a:solidFill>
              </a:rPr>
              <a:t>.</a:t>
            </a:r>
          </a:p>
          <a:p>
            <a:pPr>
              <a:spcBef>
                <a:spcPct val="50000"/>
              </a:spcBef>
              <a:buFontTx/>
              <a:buChar char="-"/>
            </a:pPr>
            <a:r>
              <a:rPr lang="en-US" sz="2000" dirty="0" err="1">
                <a:solidFill>
                  <a:schemeClr val="accent5">
                    <a:lumMod val="10000"/>
                  </a:schemeClr>
                </a:solidFill>
              </a:rPr>
              <a:t>Khí</a:t>
            </a:r>
            <a:r>
              <a:rPr lang="en-US" sz="2000" dirty="0">
                <a:solidFill>
                  <a:schemeClr val="accent5">
                    <a:lumMod val="10000"/>
                  </a:schemeClr>
                </a:solidFill>
              </a:rPr>
              <a:t> </a:t>
            </a:r>
            <a:r>
              <a:rPr lang="en-US" sz="2000" dirty="0" err="1">
                <a:solidFill>
                  <a:schemeClr val="accent5">
                    <a:lumMod val="10000"/>
                  </a:schemeClr>
                </a:solidFill>
              </a:rPr>
              <a:t>hậu</a:t>
            </a:r>
            <a:r>
              <a:rPr lang="en-US" sz="2000" dirty="0">
                <a:solidFill>
                  <a:schemeClr val="accent5">
                    <a:lumMod val="10000"/>
                  </a:schemeClr>
                </a:solidFill>
              </a:rPr>
              <a:t> </a:t>
            </a:r>
            <a:r>
              <a:rPr lang="en-US" sz="2000" dirty="0" err="1">
                <a:solidFill>
                  <a:schemeClr val="accent5">
                    <a:lumMod val="10000"/>
                  </a:schemeClr>
                </a:solidFill>
              </a:rPr>
              <a:t>thuận</a:t>
            </a:r>
            <a:r>
              <a:rPr lang="en-US" sz="2000" dirty="0">
                <a:solidFill>
                  <a:schemeClr val="accent5">
                    <a:lumMod val="10000"/>
                  </a:schemeClr>
                </a:solidFill>
              </a:rPr>
              <a:t> </a:t>
            </a:r>
            <a:r>
              <a:rPr lang="en-US" sz="2000" dirty="0" err="1">
                <a:solidFill>
                  <a:schemeClr val="accent5">
                    <a:lumMod val="10000"/>
                  </a:schemeClr>
                </a:solidFill>
              </a:rPr>
              <a:t>lợi</a:t>
            </a:r>
            <a:r>
              <a:rPr lang="en-US" sz="2000" dirty="0">
                <a:solidFill>
                  <a:schemeClr val="accent5">
                    <a:lumMod val="10000"/>
                  </a:schemeClr>
                </a:solidFill>
              </a:rPr>
              <a:t> </a:t>
            </a:r>
            <a:r>
              <a:rPr lang="en-US" sz="2000" dirty="0" err="1">
                <a:solidFill>
                  <a:schemeClr val="accent5">
                    <a:lumMod val="10000"/>
                  </a:schemeClr>
                </a:solidFill>
              </a:rPr>
              <a:t>để</a:t>
            </a:r>
            <a:r>
              <a:rPr lang="en-US" sz="2000" dirty="0">
                <a:solidFill>
                  <a:schemeClr val="accent5">
                    <a:lumMod val="10000"/>
                  </a:schemeClr>
                </a:solidFill>
              </a:rPr>
              <a:t> </a:t>
            </a:r>
            <a:r>
              <a:rPr lang="en-US" sz="2000" dirty="0" err="1">
                <a:solidFill>
                  <a:schemeClr val="accent5">
                    <a:lumMod val="10000"/>
                  </a:schemeClr>
                </a:solidFill>
              </a:rPr>
              <a:t>phát</a:t>
            </a:r>
            <a:r>
              <a:rPr lang="en-US" sz="2000" dirty="0">
                <a:solidFill>
                  <a:schemeClr val="accent5">
                    <a:lumMod val="10000"/>
                  </a:schemeClr>
                </a:solidFill>
              </a:rPr>
              <a:t> </a:t>
            </a:r>
            <a:r>
              <a:rPr lang="en-US" sz="2000" dirty="0" err="1">
                <a:solidFill>
                  <a:schemeClr val="accent5">
                    <a:lumMod val="10000"/>
                  </a:schemeClr>
                </a:solidFill>
              </a:rPr>
              <a:t>triển</a:t>
            </a:r>
            <a:r>
              <a:rPr lang="en-US" sz="2000" dirty="0">
                <a:solidFill>
                  <a:schemeClr val="accent5">
                    <a:lumMod val="10000"/>
                  </a:schemeClr>
                </a:solidFill>
              </a:rPr>
              <a:t> </a:t>
            </a:r>
            <a:r>
              <a:rPr lang="en-US" sz="2000" dirty="0" err="1">
                <a:solidFill>
                  <a:schemeClr val="accent5">
                    <a:lumMod val="10000"/>
                  </a:schemeClr>
                </a:solidFill>
              </a:rPr>
              <a:t>nông</a:t>
            </a:r>
            <a:r>
              <a:rPr lang="en-US" sz="2000" dirty="0">
                <a:solidFill>
                  <a:schemeClr val="accent5">
                    <a:lumMod val="10000"/>
                  </a:schemeClr>
                </a:solidFill>
              </a:rPr>
              <a:t> </a:t>
            </a:r>
            <a:r>
              <a:rPr lang="en-US" sz="2000" dirty="0" err="1">
                <a:solidFill>
                  <a:schemeClr val="accent5">
                    <a:lumMod val="10000"/>
                  </a:schemeClr>
                </a:solidFill>
              </a:rPr>
              <a:t>nghiệp</a:t>
            </a:r>
            <a:r>
              <a:rPr lang="en-US" sz="2000" dirty="0">
                <a:solidFill>
                  <a:schemeClr val="accent5">
                    <a:lumMod val="10000"/>
                  </a:schemeClr>
                </a:solidFill>
              </a:rPr>
              <a:t>: </a:t>
            </a:r>
            <a:r>
              <a:rPr lang="en-US" sz="2000" dirty="0" err="1">
                <a:solidFill>
                  <a:schemeClr val="accent5">
                    <a:lumMod val="10000"/>
                  </a:schemeClr>
                </a:solidFill>
              </a:rPr>
              <a:t>lúa</a:t>
            </a:r>
            <a:r>
              <a:rPr lang="en-US" sz="2000" dirty="0">
                <a:solidFill>
                  <a:schemeClr val="accent5">
                    <a:lumMod val="10000"/>
                  </a:schemeClr>
                </a:solidFill>
              </a:rPr>
              <a:t> </a:t>
            </a:r>
            <a:r>
              <a:rPr lang="en-US" sz="2000" dirty="0" err="1">
                <a:solidFill>
                  <a:schemeClr val="accent5">
                    <a:lumMod val="10000"/>
                  </a:schemeClr>
                </a:solidFill>
              </a:rPr>
              <a:t>mì</a:t>
            </a:r>
            <a:r>
              <a:rPr lang="en-US" sz="2000" dirty="0">
                <a:solidFill>
                  <a:schemeClr val="accent5">
                    <a:lumMod val="10000"/>
                  </a:schemeClr>
                </a:solidFill>
              </a:rPr>
              <a:t>, </a:t>
            </a:r>
            <a:r>
              <a:rPr lang="en-US" sz="2000" dirty="0" err="1">
                <a:solidFill>
                  <a:schemeClr val="accent5">
                    <a:lumMod val="10000"/>
                  </a:schemeClr>
                </a:solidFill>
              </a:rPr>
              <a:t>khoai</a:t>
            </a:r>
            <a:r>
              <a:rPr lang="en-US" sz="2000" dirty="0">
                <a:solidFill>
                  <a:schemeClr val="accent5">
                    <a:lumMod val="10000"/>
                  </a:schemeClr>
                </a:solidFill>
              </a:rPr>
              <a:t> </a:t>
            </a:r>
            <a:r>
              <a:rPr lang="en-US" sz="2000" dirty="0" err="1">
                <a:solidFill>
                  <a:schemeClr val="accent5">
                    <a:lumMod val="10000"/>
                  </a:schemeClr>
                </a:solidFill>
              </a:rPr>
              <a:t>tây</a:t>
            </a:r>
            <a:r>
              <a:rPr lang="en-US" sz="2000" dirty="0">
                <a:solidFill>
                  <a:schemeClr val="accent5">
                    <a:lumMod val="10000"/>
                  </a:schemeClr>
                </a:solidFill>
              </a:rPr>
              <a:t>, </a:t>
            </a:r>
            <a:r>
              <a:rPr lang="en-US" sz="2000" dirty="0" err="1">
                <a:solidFill>
                  <a:schemeClr val="accent5">
                    <a:lumMod val="10000"/>
                  </a:schemeClr>
                </a:solidFill>
              </a:rPr>
              <a:t>nho</a:t>
            </a:r>
            <a:r>
              <a:rPr lang="en-US" sz="2000" dirty="0">
                <a:solidFill>
                  <a:schemeClr val="accent5">
                    <a:lumMod val="10000"/>
                  </a:schemeClr>
                </a:solidFill>
              </a:rPr>
              <a:t>, </a:t>
            </a:r>
            <a:r>
              <a:rPr lang="en-US" sz="2000" dirty="0" err="1">
                <a:solidFill>
                  <a:schemeClr val="accent5">
                    <a:lumMod val="10000"/>
                  </a:schemeClr>
                </a:solidFill>
              </a:rPr>
              <a:t>chăn</a:t>
            </a:r>
            <a:r>
              <a:rPr lang="en-US" sz="2000" dirty="0">
                <a:solidFill>
                  <a:schemeClr val="accent5">
                    <a:lumMod val="10000"/>
                  </a:schemeClr>
                </a:solidFill>
              </a:rPr>
              <a:t> </a:t>
            </a:r>
            <a:r>
              <a:rPr lang="en-US" sz="2000" dirty="0" err="1">
                <a:solidFill>
                  <a:schemeClr val="accent5">
                    <a:lumMod val="10000"/>
                  </a:schemeClr>
                </a:solidFill>
              </a:rPr>
              <a:t>nuôi</a:t>
            </a:r>
            <a:r>
              <a:rPr lang="en-US" sz="2000" dirty="0">
                <a:solidFill>
                  <a:schemeClr val="accent5">
                    <a:lumMod val="10000"/>
                  </a:schemeClr>
                </a:solidFill>
              </a:rPr>
              <a:t> </a:t>
            </a:r>
            <a:r>
              <a:rPr lang="en-US" sz="2000" dirty="0" err="1">
                <a:solidFill>
                  <a:schemeClr val="accent5">
                    <a:lumMod val="10000"/>
                  </a:schemeClr>
                </a:solidFill>
              </a:rPr>
              <a:t>gia</a:t>
            </a:r>
            <a:r>
              <a:rPr lang="en-US" sz="2000" dirty="0">
                <a:solidFill>
                  <a:schemeClr val="accent5">
                    <a:lumMod val="10000"/>
                  </a:schemeClr>
                </a:solidFill>
              </a:rPr>
              <a:t> </a:t>
            </a:r>
            <a:r>
              <a:rPr lang="en-US" sz="2000" dirty="0" err="1">
                <a:solidFill>
                  <a:schemeClr val="accent5">
                    <a:lumMod val="10000"/>
                  </a:schemeClr>
                </a:solidFill>
              </a:rPr>
              <a:t>súc</a:t>
            </a:r>
            <a:r>
              <a:rPr lang="en-US" sz="2000" dirty="0">
                <a:solidFill>
                  <a:schemeClr val="accent5">
                    <a:lumMod val="10000"/>
                  </a:schemeClr>
                </a:solidFill>
              </a:rPr>
              <a:t>.</a:t>
            </a:r>
          </a:p>
          <a:p>
            <a:pPr>
              <a:spcBef>
                <a:spcPct val="50000"/>
              </a:spcBef>
              <a:buFontTx/>
              <a:buChar char="-"/>
            </a:pPr>
            <a:r>
              <a:rPr lang="en-US" sz="2000" dirty="0">
                <a:solidFill>
                  <a:schemeClr val="accent5">
                    <a:lumMod val="10000"/>
                  </a:schemeClr>
                </a:solidFill>
              </a:rPr>
              <a:t> </a:t>
            </a:r>
            <a:r>
              <a:rPr lang="en-US" sz="2000" dirty="0" err="1">
                <a:solidFill>
                  <a:schemeClr val="accent5">
                    <a:lumMod val="10000"/>
                  </a:schemeClr>
                </a:solidFill>
              </a:rPr>
              <a:t>Phát</a:t>
            </a:r>
            <a:r>
              <a:rPr lang="en-US" sz="2000" dirty="0">
                <a:solidFill>
                  <a:schemeClr val="accent5">
                    <a:lumMod val="10000"/>
                  </a:schemeClr>
                </a:solidFill>
              </a:rPr>
              <a:t> </a:t>
            </a:r>
            <a:r>
              <a:rPr lang="en-US" sz="2000" dirty="0" err="1">
                <a:solidFill>
                  <a:schemeClr val="accent5">
                    <a:lumMod val="10000"/>
                  </a:schemeClr>
                </a:solidFill>
              </a:rPr>
              <a:t>triển</a:t>
            </a:r>
            <a:r>
              <a:rPr lang="en-US" sz="2000" dirty="0">
                <a:solidFill>
                  <a:schemeClr val="accent5">
                    <a:lumMod val="10000"/>
                  </a:schemeClr>
                </a:solidFill>
              </a:rPr>
              <a:t> </a:t>
            </a:r>
            <a:r>
              <a:rPr lang="en-US" sz="2000" dirty="0" err="1">
                <a:solidFill>
                  <a:schemeClr val="accent5">
                    <a:lumMod val="10000"/>
                  </a:schemeClr>
                </a:solidFill>
              </a:rPr>
              <a:t>ngành</a:t>
            </a:r>
            <a:r>
              <a:rPr lang="en-US" sz="2000" dirty="0">
                <a:solidFill>
                  <a:schemeClr val="accent5">
                    <a:lumMod val="10000"/>
                  </a:schemeClr>
                </a:solidFill>
              </a:rPr>
              <a:t> </a:t>
            </a:r>
            <a:r>
              <a:rPr lang="en-US" sz="2000" dirty="0" err="1">
                <a:solidFill>
                  <a:schemeClr val="accent5">
                    <a:lumMod val="10000"/>
                  </a:schemeClr>
                </a:solidFill>
              </a:rPr>
              <a:t>công</a:t>
            </a:r>
            <a:r>
              <a:rPr lang="en-US" sz="2000" dirty="0">
                <a:solidFill>
                  <a:schemeClr val="accent5">
                    <a:lumMod val="10000"/>
                  </a:schemeClr>
                </a:solidFill>
              </a:rPr>
              <a:t> </a:t>
            </a:r>
            <a:r>
              <a:rPr lang="en-US" sz="2000" dirty="0" err="1">
                <a:solidFill>
                  <a:schemeClr val="accent5">
                    <a:lumMod val="10000"/>
                  </a:schemeClr>
                </a:solidFill>
              </a:rPr>
              <a:t>nghiệp</a:t>
            </a:r>
            <a:r>
              <a:rPr lang="en-US" sz="2000" dirty="0">
                <a:solidFill>
                  <a:schemeClr val="accent5">
                    <a:lumMod val="10000"/>
                  </a:schemeClr>
                </a:solidFill>
              </a:rPr>
              <a:t> </a:t>
            </a:r>
            <a:r>
              <a:rPr lang="en-US" sz="2000" dirty="0" err="1">
                <a:solidFill>
                  <a:schemeClr val="accent5">
                    <a:lumMod val="10000"/>
                  </a:schemeClr>
                </a:solidFill>
              </a:rPr>
              <a:t>chế</a:t>
            </a:r>
            <a:r>
              <a:rPr lang="en-US" sz="2000" dirty="0">
                <a:solidFill>
                  <a:schemeClr val="accent5">
                    <a:lumMod val="10000"/>
                  </a:schemeClr>
                </a:solidFill>
              </a:rPr>
              <a:t> </a:t>
            </a:r>
            <a:r>
              <a:rPr lang="en-US" sz="2000" dirty="0" err="1">
                <a:solidFill>
                  <a:schemeClr val="accent5">
                    <a:lumMod val="10000"/>
                  </a:schemeClr>
                </a:solidFill>
              </a:rPr>
              <a:t>tạo</a:t>
            </a:r>
            <a:r>
              <a:rPr lang="en-US" sz="2000" dirty="0">
                <a:solidFill>
                  <a:schemeClr val="accent5">
                    <a:lumMod val="10000"/>
                  </a:schemeClr>
                </a:solidFill>
              </a:rPr>
              <a:t> </a:t>
            </a:r>
            <a:r>
              <a:rPr lang="en-US" sz="2000" dirty="0" err="1">
                <a:solidFill>
                  <a:schemeClr val="accent5">
                    <a:lumMod val="10000"/>
                  </a:schemeClr>
                </a:solidFill>
              </a:rPr>
              <a:t>máy</a:t>
            </a:r>
            <a:r>
              <a:rPr lang="en-US" sz="2000" dirty="0">
                <a:solidFill>
                  <a:schemeClr val="accent5">
                    <a:lumMod val="10000"/>
                  </a:schemeClr>
                </a:solidFill>
              </a:rPr>
              <a:t> </a:t>
            </a:r>
            <a:r>
              <a:rPr lang="en-US" sz="2000" dirty="0" err="1">
                <a:solidFill>
                  <a:schemeClr val="accent5">
                    <a:lumMod val="10000"/>
                  </a:schemeClr>
                </a:solidFill>
              </a:rPr>
              <a:t>móc</a:t>
            </a:r>
            <a:r>
              <a:rPr lang="en-US" sz="2000" dirty="0">
                <a:solidFill>
                  <a:schemeClr val="accent5">
                    <a:lumMod val="10000"/>
                  </a:schemeClr>
                </a:solidFill>
              </a:rPr>
              <a:t>, </a:t>
            </a:r>
            <a:r>
              <a:rPr lang="en-US" sz="2000" dirty="0" err="1">
                <a:solidFill>
                  <a:schemeClr val="accent5">
                    <a:lumMod val="10000"/>
                  </a:schemeClr>
                </a:solidFill>
              </a:rPr>
              <a:t>phương</a:t>
            </a:r>
            <a:r>
              <a:rPr lang="en-US" sz="2000" dirty="0">
                <a:solidFill>
                  <a:schemeClr val="accent5">
                    <a:lumMod val="10000"/>
                  </a:schemeClr>
                </a:solidFill>
              </a:rPr>
              <a:t> </a:t>
            </a:r>
            <a:r>
              <a:rPr lang="en-US" sz="2000" dirty="0" err="1">
                <a:solidFill>
                  <a:schemeClr val="accent5">
                    <a:lumMod val="10000"/>
                  </a:schemeClr>
                </a:solidFill>
              </a:rPr>
              <a:t>tiện</a:t>
            </a:r>
            <a:r>
              <a:rPr lang="en-US" sz="2000" dirty="0">
                <a:solidFill>
                  <a:schemeClr val="accent5">
                    <a:lumMod val="10000"/>
                  </a:schemeClr>
                </a:solidFill>
              </a:rPr>
              <a:t> </a:t>
            </a:r>
            <a:r>
              <a:rPr lang="en-US" sz="2000" dirty="0" err="1">
                <a:solidFill>
                  <a:schemeClr val="accent5">
                    <a:lumMod val="10000"/>
                  </a:schemeClr>
                </a:solidFill>
              </a:rPr>
              <a:t>giao</a:t>
            </a:r>
            <a:r>
              <a:rPr lang="en-US" sz="2000" dirty="0">
                <a:solidFill>
                  <a:schemeClr val="accent5">
                    <a:lumMod val="10000"/>
                  </a:schemeClr>
                </a:solidFill>
              </a:rPr>
              <a:t> </a:t>
            </a:r>
            <a:r>
              <a:rPr lang="en-US" sz="2000" dirty="0" err="1">
                <a:solidFill>
                  <a:schemeClr val="accent5">
                    <a:lumMod val="10000"/>
                  </a:schemeClr>
                </a:solidFill>
              </a:rPr>
              <a:t>thông</a:t>
            </a:r>
            <a:r>
              <a:rPr lang="en-US" sz="2000" dirty="0">
                <a:solidFill>
                  <a:schemeClr val="accent5">
                    <a:lumMod val="10000"/>
                  </a:schemeClr>
                </a:solidFill>
              </a:rPr>
              <a:t>, </a:t>
            </a:r>
            <a:r>
              <a:rPr lang="en-US" sz="2000" dirty="0" err="1">
                <a:solidFill>
                  <a:schemeClr val="accent5">
                    <a:lumMod val="10000"/>
                  </a:schemeClr>
                </a:solidFill>
              </a:rPr>
              <a:t>quần</a:t>
            </a:r>
            <a:r>
              <a:rPr lang="en-US" sz="2000" dirty="0">
                <a:solidFill>
                  <a:schemeClr val="accent5">
                    <a:lumMod val="10000"/>
                  </a:schemeClr>
                </a:solidFill>
              </a:rPr>
              <a:t> </a:t>
            </a:r>
            <a:r>
              <a:rPr lang="en-US" sz="2000" dirty="0" err="1">
                <a:solidFill>
                  <a:schemeClr val="accent5">
                    <a:lumMod val="10000"/>
                  </a:schemeClr>
                </a:solidFill>
              </a:rPr>
              <a:t>áo</a:t>
            </a:r>
            <a:r>
              <a:rPr lang="en-US" sz="2000" dirty="0">
                <a:solidFill>
                  <a:schemeClr val="accent5">
                    <a:lumMod val="10000"/>
                  </a:schemeClr>
                </a:solidFill>
              </a:rPr>
              <a:t>, </a:t>
            </a:r>
            <a:r>
              <a:rPr lang="en-US" sz="2000" dirty="0" err="1">
                <a:solidFill>
                  <a:schemeClr val="accent5">
                    <a:lumMod val="10000"/>
                  </a:schemeClr>
                </a:solidFill>
              </a:rPr>
              <a:t>mĩ</a:t>
            </a:r>
            <a:r>
              <a:rPr lang="en-US" sz="2000" dirty="0">
                <a:solidFill>
                  <a:schemeClr val="accent5">
                    <a:lumMod val="10000"/>
                  </a:schemeClr>
                </a:solidFill>
              </a:rPr>
              <a:t> </a:t>
            </a:r>
            <a:r>
              <a:rPr lang="en-US" sz="2000" dirty="0" err="1">
                <a:solidFill>
                  <a:schemeClr val="accent5">
                    <a:lumMod val="10000"/>
                  </a:schemeClr>
                </a:solidFill>
              </a:rPr>
              <a:t>phẩm</a:t>
            </a:r>
            <a:endParaRPr lang="en-US" sz="2000" dirty="0">
              <a:solidFill>
                <a:schemeClr val="accent5">
                  <a:lumMod val="10000"/>
                </a:schemeClr>
              </a:solidFill>
            </a:endParaRPr>
          </a:p>
          <a:p>
            <a:pPr>
              <a:spcBef>
                <a:spcPct val="50000"/>
              </a:spcBef>
              <a:buFontTx/>
              <a:buChar char="-"/>
            </a:pPr>
            <a:r>
              <a:rPr lang="en-US" sz="2000" dirty="0">
                <a:solidFill>
                  <a:schemeClr val="accent5">
                    <a:lumMod val="10000"/>
                  </a:schemeClr>
                </a:solidFill>
              </a:rPr>
              <a:t> </a:t>
            </a:r>
            <a:r>
              <a:rPr lang="en-US" sz="2000" dirty="0" err="1">
                <a:solidFill>
                  <a:schemeClr val="accent5">
                    <a:lumMod val="10000"/>
                  </a:schemeClr>
                </a:solidFill>
              </a:rPr>
              <a:t>Có</a:t>
            </a:r>
            <a:r>
              <a:rPr lang="en-US" sz="2000" dirty="0">
                <a:solidFill>
                  <a:schemeClr val="accent5">
                    <a:lumMod val="10000"/>
                  </a:schemeClr>
                </a:solidFill>
              </a:rPr>
              <a:t> </a:t>
            </a:r>
            <a:r>
              <a:rPr lang="vi-VN" sz="2000" dirty="0">
                <a:solidFill>
                  <a:schemeClr val="accent5">
                    <a:lumMod val="10000"/>
                  </a:schemeClr>
                </a:solidFill>
              </a:rPr>
              <a:t>đ</a:t>
            </a:r>
            <a:r>
              <a:rPr lang="en-US" sz="2000" dirty="0" err="1">
                <a:solidFill>
                  <a:schemeClr val="accent5">
                    <a:lumMod val="10000"/>
                  </a:schemeClr>
                </a:solidFill>
              </a:rPr>
              <a:t>iều</a:t>
            </a:r>
            <a:r>
              <a:rPr lang="en-US" sz="2000" dirty="0">
                <a:solidFill>
                  <a:schemeClr val="accent5">
                    <a:lumMod val="10000"/>
                  </a:schemeClr>
                </a:solidFill>
              </a:rPr>
              <a:t> </a:t>
            </a:r>
            <a:r>
              <a:rPr lang="en-US" sz="2000" dirty="0" err="1">
                <a:solidFill>
                  <a:schemeClr val="accent5">
                    <a:lumMod val="10000"/>
                  </a:schemeClr>
                </a:solidFill>
              </a:rPr>
              <a:t>kiện</a:t>
            </a:r>
            <a:r>
              <a:rPr lang="en-US" sz="2000" dirty="0">
                <a:solidFill>
                  <a:schemeClr val="accent5">
                    <a:lumMod val="10000"/>
                  </a:schemeClr>
                </a:solidFill>
              </a:rPr>
              <a:t> </a:t>
            </a:r>
            <a:r>
              <a:rPr lang="en-US" sz="2000" dirty="0" err="1">
                <a:solidFill>
                  <a:schemeClr val="accent5">
                    <a:lumMod val="10000"/>
                  </a:schemeClr>
                </a:solidFill>
              </a:rPr>
              <a:t>thuận</a:t>
            </a:r>
            <a:r>
              <a:rPr lang="en-US" sz="2000" dirty="0">
                <a:solidFill>
                  <a:schemeClr val="accent5">
                    <a:lumMod val="10000"/>
                  </a:schemeClr>
                </a:solidFill>
              </a:rPr>
              <a:t> </a:t>
            </a:r>
            <a:r>
              <a:rPr lang="en-US" sz="2000" dirty="0" err="1">
                <a:solidFill>
                  <a:schemeClr val="accent5">
                    <a:lumMod val="10000"/>
                  </a:schemeClr>
                </a:solidFill>
              </a:rPr>
              <a:t>lợi</a:t>
            </a:r>
            <a:r>
              <a:rPr lang="en-US" sz="2000" dirty="0">
                <a:solidFill>
                  <a:schemeClr val="accent5">
                    <a:lumMod val="10000"/>
                  </a:schemeClr>
                </a:solidFill>
              </a:rPr>
              <a:t> </a:t>
            </a:r>
            <a:r>
              <a:rPr lang="en-US" sz="2000" dirty="0" err="1">
                <a:solidFill>
                  <a:schemeClr val="accent5">
                    <a:lumMod val="10000"/>
                  </a:schemeClr>
                </a:solidFill>
              </a:rPr>
              <a:t>để</a:t>
            </a:r>
            <a:r>
              <a:rPr lang="en-US" sz="2000" dirty="0">
                <a:solidFill>
                  <a:schemeClr val="accent5">
                    <a:lumMod val="10000"/>
                  </a:schemeClr>
                </a:solidFill>
              </a:rPr>
              <a:t> </a:t>
            </a:r>
            <a:r>
              <a:rPr lang="en-US" sz="2000" dirty="0" err="1">
                <a:solidFill>
                  <a:schemeClr val="accent5">
                    <a:lumMod val="10000"/>
                  </a:schemeClr>
                </a:solidFill>
              </a:rPr>
              <a:t>ngành</a:t>
            </a:r>
            <a:r>
              <a:rPr lang="en-US" sz="2000" dirty="0">
                <a:solidFill>
                  <a:schemeClr val="accent5">
                    <a:lumMod val="10000"/>
                  </a:schemeClr>
                </a:solidFill>
              </a:rPr>
              <a:t> du </a:t>
            </a:r>
            <a:r>
              <a:rPr lang="en-US" sz="2000" dirty="0" err="1">
                <a:solidFill>
                  <a:schemeClr val="accent5">
                    <a:lumMod val="10000"/>
                  </a:schemeClr>
                </a:solidFill>
              </a:rPr>
              <a:t>lịch</a:t>
            </a:r>
            <a:r>
              <a:rPr lang="en-US" sz="2000" dirty="0">
                <a:solidFill>
                  <a:schemeClr val="accent5">
                    <a:lumMod val="10000"/>
                  </a:schemeClr>
                </a:solidFill>
              </a:rPr>
              <a:t> </a:t>
            </a:r>
            <a:r>
              <a:rPr lang="en-US" sz="2000" dirty="0" err="1">
                <a:solidFill>
                  <a:schemeClr val="accent5">
                    <a:lumMod val="10000"/>
                  </a:schemeClr>
                </a:solidFill>
              </a:rPr>
              <a:t>phát</a:t>
            </a:r>
            <a:r>
              <a:rPr lang="en-US" sz="2000" dirty="0">
                <a:solidFill>
                  <a:schemeClr val="accent5">
                    <a:lumMod val="10000"/>
                  </a:schemeClr>
                </a:solidFill>
              </a:rPr>
              <a:t> </a:t>
            </a:r>
            <a:r>
              <a:rPr lang="en-US" sz="2000" dirty="0" err="1">
                <a:solidFill>
                  <a:schemeClr val="accent5">
                    <a:lumMod val="10000"/>
                  </a:schemeClr>
                </a:solidFill>
              </a:rPr>
              <a:t>triển</a:t>
            </a:r>
            <a:r>
              <a:rPr lang="en-US" sz="2000" dirty="0">
                <a:solidFill>
                  <a:schemeClr val="accent5">
                    <a:lumMod val="10000"/>
                  </a:schemeClr>
                </a:solidFill>
              </a:rPr>
              <a:t>.</a:t>
            </a:r>
          </a:p>
          <a:p>
            <a:pPr>
              <a:spcBef>
                <a:spcPct val="50000"/>
              </a:spcBef>
              <a:buFontTx/>
              <a:buChar char="-"/>
            </a:pPr>
            <a:endParaRPr lang="en-US" sz="2000" dirty="0">
              <a:solidFill>
                <a:schemeClr val="accent5">
                  <a:lumMod val="10000"/>
                </a:schemeClr>
              </a:solidFill>
            </a:endParaRPr>
          </a:p>
          <a:p>
            <a:pPr>
              <a:spcBef>
                <a:spcPct val="50000"/>
              </a:spcBef>
            </a:pPr>
            <a:endParaRPr lang="en-US" dirty="0">
              <a:solidFill>
                <a:schemeClr val="accent5">
                  <a:lumMod val="10000"/>
                </a:schemeClr>
              </a:solidFill>
            </a:endParaRPr>
          </a:p>
          <a:p>
            <a:pPr>
              <a:spcBef>
                <a:spcPct val="50000"/>
              </a:spcBef>
            </a:pPr>
            <a:endParaRPr lang="en-US" dirty="0">
              <a:solidFill>
                <a:schemeClr val="accent5">
                  <a:lumMod val="10000"/>
                </a:schemeClr>
              </a:solidFill>
            </a:endParaRPr>
          </a:p>
        </p:txBody>
      </p:sp>
      <p:sp>
        <p:nvSpPr>
          <p:cNvPr id="13324" name="Text Box 12"/>
          <p:cNvSpPr txBox="1">
            <a:spLocks noChangeArrowheads="1"/>
          </p:cNvSpPr>
          <p:nvPr/>
        </p:nvSpPr>
        <p:spPr bwMode="auto">
          <a:xfrm>
            <a:off x="1524000" y="0"/>
            <a:ext cx="5791200" cy="461665"/>
          </a:xfrm>
          <a:prstGeom prst="rect">
            <a:avLst/>
          </a:prstGeom>
          <a:noFill/>
          <a:ln w="9525">
            <a:noFill/>
            <a:miter lim="800000"/>
            <a:headEnd/>
            <a:tailEnd/>
          </a:ln>
        </p:spPr>
        <p:txBody>
          <a:bodyPr>
            <a:spAutoFit/>
          </a:bodyPr>
          <a:lstStyle/>
          <a:p>
            <a:pPr algn="ctr">
              <a:spcBef>
                <a:spcPct val="50000"/>
              </a:spcBef>
            </a:pPr>
            <a:r>
              <a:rPr lang="en-US" sz="2400" b="1" dirty="0" err="1">
                <a:solidFill>
                  <a:schemeClr val="accent2"/>
                </a:solidFill>
              </a:rPr>
              <a:t>Một</a:t>
            </a:r>
            <a:r>
              <a:rPr lang="en-US" sz="2400" b="1" dirty="0">
                <a:solidFill>
                  <a:schemeClr val="accent2"/>
                </a:solidFill>
              </a:rPr>
              <a:t> </a:t>
            </a:r>
            <a:r>
              <a:rPr lang="en-US" sz="2400" b="1" dirty="0" err="1">
                <a:solidFill>
                  <a:schemeClr val="accent2"/>
                </a:solidFill>
              </a:rPr>
              <a:t>số</a:t>
            </a:r>
            <a:r>
              <a:rPr lang="en-US" sz="2400" b="1" dirty="0">
                <a:solidFill>
                  <a:schemeClr val="accent2"/>
                </a:solidFill>
              </a:rPr>
              <a:t> </a:t>
            </a:r>
            <a:r>
              <a:rPr lang="en-US" sz="2400" b="1" dirty="0" err="1">
                <a:solidFill>
                  <a:schemeClr val="accent2"/>
                </a:solidFill>
              </a:rPr>
              <a:t>nước</a:t>
            </a:r>
            <a:r>
              <a:rPr lang="en-US" sz="2400" b="1" dirty="0">
                <a:solidFill>
                  <a:schemeClr val="accent2"/>
                </a:solidFill>
              </a:rPr>
              <a:t> ở </a:t>
            </a:r>
            <a:r>
              <a:rPr lang="en-US" sz="2400" b="1" dirty="0" err="1">
                <a:solidFill>
                  <a:schemeClr val="accent2"/>
                </a:solidFill>
              </a:rPr>
              <a:t>Châu</a:t>
            </a:r>
            <a:r>
              <a:rPr lang="en-US" sz="2400" b="1" dirty="0">
                <a:solidFill>
                  <a:schemeClr val="accent2"/>
                </a:solidFill>
              </a:rPr>
              <a:t> </a:t>
            </a:r>
            <a:r>
              <a:rPr lang="en-US" sz="2400" b="1" dirty="0" err="1">
                <a:solidFill>
                  <a:schemeClr val="accent2"/>
                </a:solidFill>
              </a:rPr>
              <a:t>Âu</a:t>
            </a:r>
            <a:r>
              <a:rPr lang="en-US" sz="2400" b="1" dirty="0">
                <a:solidFill>
                  <a:schemeClr val="accent2"/>
                </a:solidFill>
              </a:rPr>
              <a:t>.</a:t>
            </a:r>
          </a:p>
        </p:txBody>
      </p:sp>
    </p:spTree>
  </p:cSld>
  <p:clrMapOvr>
    <a:masterClrMapping/>
  </p:clrMapOvr>
  <p:transition>
    <p:sndAc>
      <p:stSnd>
        <p:snd r:embed="rId2" name="chimes.wav"/>
      </p:stSnd>
    </p:sndAc>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0" y="0"/>
            <a:ext cx="9144000" cy="762000"/>
          </a:xfrm>
          <a:prstGeom prst="rect">
            <a:avLst/>
          </a:prstGeom>
          <a:solidFill>
            <a:srgbClr val="0000FF"/>
          </a:solidFill>
          <a:ln w="12700" cap="sq">
            <a:noFill/>
            <a:miter lim="800000"/>
            <a:headEnd type="none" w="sm" len="sm"/>
            <a:tailEnd type="none" w="sm" len="sm"/>
          </a:ln>
        </p:spPr>
        <p:txBody>
          <a:bodyPr wrap="none" anchor="ctr"/>
          <a:lstStyle/>
          <a:p>
            <a:endParaRPr lang="en-US"/>
          </a:p>
        </p:txBody>
      </p:sp>
      <p:sp>
        <p:nvSpPr>
          <p:cNvPr id="20483" name="Line 3"/>
          <p:cNvSpPr>
            <a:spLocks noChangeShapeType="1"/>
          </p:cNvSpPr>
          <p:nvPr/>
        </p:nvSpPr>
        <p:spPr bwMode="auto">
          <a:xfrm>
            <a:off x="0" y="685800"/>
            <a:ext cx="9144000" cy="0"/>
          </a:xfrm>
          <a:prstGeom prst="line">
            <a:avLst/>
          </a:prstGeom>
          <a:noFill/>
          <a:ln w="76200">
            <a:solidFill>
              <a:srgbClr val="FF3300"/>
            </a:solidFill>
            <a:prstDash val="sysDot"/>
            <a:round/>
            <a:headEnd type="none" w="sm" len="sm"/>
            <a:tailEnd type="none" w="sm" len="sm"/>
          </a:ln>
        </p:spPr>
        <p:txBody>
          <a:bodyPr/>
          <a:lstStyle/>
          <a:p>
            <a:endParaRPr lang="en-US"/>
          </a:p>
        </p:txBody>
      </p:sp>
      <p:sp>
        <p:nvSpPr>
          <p:cNvPr id="23556" name="Rectangle 4"/>
          <p:cNvSpPr>
            <a:spLocks noChangeArrowheads="1"/>
          </p:cNvSpPr>
          <p:nvPr/>
        </p:nvSpPr>
        <p:spPr bwMode="auto">
          <a:xfrm>
            <a:off x="0" y="0"/>
            <a:ext cx="9144000" cy="762000"/>
          </a:xfrm>
          <a:prstGeom prst="rect">
            <a:avLst/>
          </a:prstGeom>
          <a:solidFill>
            <a:srgbClr val="0000FF"/>
          </a:solidFill>
          <a:ln w="12700" cap="sq">
            <a:noFill/>
            <a:miter lim="800000"/>
            <a:headEnd type="none" w="sm" len="sm"/>
            <a:tailEnd type="none" w="sm" len="sm"/>
          </a:ln>
        </p:spPr>
        <p:txBody>
          <a:bodyPr wrap="none" anchor="ctr"/>
          <a:lstStyle/>
          <a:p>
            <a:endParaRPr lang="en-US"/>
          </a:p>
        </p:txBody>
      </p:sp>
      <p:sp>
        <p:nvSpPr>
          <p:cNvPr id="23557" name="Text Box 5"/>
          <p:cNvSpPr txBox="1">
            <a:spLocks noChangeArrowheads="1"/>
          </p:cNvSpPr>
          <p:nvPr/>
        </p:nvSpPr>
        <p:spPr bwMode="auto">
          <a:xfrm>
            <a:off x="-2362200" y="0"/>
            <a:ext cx="12344400" cy="579438"/>
          </a:xfrm>
          <a:prstGeom prst="rect">
            <a:avLst/>
          </a:prstGeom>
          <a:noFill/>
          <a:ln w="12700" cap="sq">
            <a:noFill/>
            <a:miter lim="800000"/>
            <a:headEnd type="none" w="sm" len="sm"/>
            <a:tailEnd type="none" w="sm" len="sm"/>
          </a:ln>
          <a:effectLst>
            <a:outerShdw dist="35921" dir="2700000" algn="ctr" rotWithShape="0">
              <a:schemeClr val="bg2"/>
            </a:outerShdw>
          </a:effectLst>
        </p:spPr>
        <p:txBody>
          <a:bodyPr>
            <a:spAutoFit/>
          </a:bodyPr>
          <a:lstStyle/>
          <a:p>
            <a:pPr algn="ctr">
              <a:spcBef>
                <a:spcPct val="50000"/>
              </a:spcBef>
              <a:defRPr/>
            </a:pPr>
            <a:r>
              <a:rPr lang="en-US" sz="2800" b="1">
                <a:solidFill>
                  <a:srgbClr val="FFFF66"/>
                </a:solidFill>
                <a:effectLst>
                  <a:outerShdw blurRad="38100" dist="38100" dir="2700000" algn="tl">
                    <a:srgbClr val="000000"/>
                  </a:outerShdw>
                </a:effectLst>
                <a:latin typeface="Arial"/>
              </a:rPr>
              <a:t>                 Địa lí 5   Bài  :</a:t>
            </a:r>
            <a:r>
              <a:rPr lang="en-US" sz="2000" b="1">
                <a:solidFill>
                  <a:srgbClr val="FFFF66"/>
                </a:solidFill>
                <a:effectLst>
                  <a:outerShdw blurRad="38100" dist="38100" dir="2700000" algn="tl">
                    <a:srgbClr val="000000"/>
                  </a:outerShdw>
                </a:effectLst>
                <a:latin typeface="Arial"/>
              </a:rPr>
              <a:t>      </a:t>
            </a:r>
            <a:r>
              <a:rPr lang="en-US" sz="2800" b="1">
                <a:solidFill>
                  <a:srgbClr val="FFFF66"/>
                </a:solidFill>
                <a:effectLst>
                  <a:outerShdw blurRad="38100" dist="38100" dir="2700000" algn="tl">
                    <a:srgbClr val="000000"/>
                  </a:outerShdw>
                </a:effectLst>
                <a:latin typeface="Arial"/>
              </a:rPr>
              <a:t>MỘT SỐ NƯỚC Ở CHÂU ÂU</a:t>
            </a:r>
            <a:r>
              <a:rPr lang="en-US" sz="3200" b="1">
                <a:solidFill>
                  <a:srgbClr val="FFFF66"/>
                </a:solidFill>
                <a:effectLst>
                  <a:outerShdw blurRad="38100" dist="38100" dir="2700000" algn="tl">
                    <a:srgbClr val="000000"/>
                  </a:outerShdw>
                </a:effectLst>
                <a:latin typeface="Arial"/>
              </a:rPr>
              <a:t>  </a:t>
            </a:r>
            <a:r>
              <a:rPr lang="en-US" sz="2400">
                <a:solidFill>
                  <a:srgbClr val="FFFF66"/>
                </a:solidFill>
                <a:effectLst>
                  <a:outerShdw blurRad="38100" dist="38100" dir="2700000" algn="tl">
                    <a:srgbClr val="000000"/>
                  </a:outerShdw>
                </a:effectLst>
                <a:latin typeface="Arial"/>
              </a:rPr>
              <a:t> </a:t>
            </a:r>
          </a:p>
        </p:txBody>
      </p:sp>
      <p:sp>
        <p:nvSpPr>
          <p:cNvPr id="20486" name="Line 6"/>
          <p:cNvSpPr>
            <a:spLocks noChangeShapeType="1"/>
          </p:cNvSpPr>
          <p:nvPr/>
        </p:nvSpPr>
        <p:spPr bwMode="auto">
          <a:xfrm>
            <a:off x="0" y="685800"/>
            <a:ext cx="9144000" cy="0"/>
          </a:xfrm>
          <a:prstGeom prst="line">
            <a:avLst/>
          </a:prstGeom>
          <a:noFill/>
          <a:ln w="76200">
            <a:solidFill>
              <a:srgbClr val="FF3300"/>
            </a:solidFill>
            <a:prstDash val="sysDot"/>
            <a:round/>
            <a:headEnd type="none" w="sm" len="sm"/>
            <a:tailEnd type="none" w="sm" len="sm"/>
          </a:ln>
        </p:spPr>
        <p:txBody>
          <a:bodyPr/>
          <a:lstStyle/>
          <a:p>
            <a:endParaRPr lang="en-US"/>
          </a:p>
        </p:txBody>
      </p:sp>
      <p:sp>
        <p:nvSpPr>
          <p:cNvPr id="23559" name="Text Box 7"/>
          <p:cNvSpPr txBox="1">
            <a:spLocks noChangeArrowheads="1"/>
          </p:cNvSpPr>
          <p:nvPr/>
        </p:nvSpPr>
        <p:spPr bwMode="auto">
          <a:xfrm>
            <a:off x="457200" y="5410200"/>
            <a:ext cx="1062038" cy="701675"/>
          </a:xfrm>
          <a:prstGeom prst="rect">
            <a:avLst/>
          </a:prstGeom>
          <a:noFill/>
          <a:ln w="9525">
            <a:noFill/>
            <a:miter lim="800000"/>
            <a:headEnd/>
            <a:tailEnd/>
          </a:ln>
        </p:spPr>
        <p:txBody>
          <a:bodyPr>
            <a:spAutoFit/>
          </a:bodyPr>
          <a:lstStyle/>
          <a:p>
            <a:pPr>
              <a:spcBef>
                <a:spcPct val="50000"/>
              </a:spcBef>
            </a:pPr>
            <a:r>
              <a:rPr lang="en-US" sz="4000" b="1">
                <a:solidFill>
                  <a:srgbClr val="00FFFF"/>
                </a:solidFill>
              </a:rPr>
              <a:t>00</a:t>
            </a:r>
          </a:p>
        </p:txBody>
      </p:sp>
      <p:sp>
        <p:nvSpPr>
          <p:cNvPr id="20488" name="Text Box 8">
            <a:hlinkClick r:id="" action="ppaction://noaction"/>
          </p:cNvPr>
          <p:cNvSpPr txBox="1">
            <a:spLocks noChangeArrowheads="1"/>
          </p:cNvSpPr>
          <p:nvPr/>
        </p:nvSpPr>
        <p:spPr bwMode="auto">
          <a:xfrm>
            <a:off x="6400800" y="6415088"/>
            <a:ext cx="1219200" cy="519112"/>
          </a:xfrm>
          <a:prstGeom prst="rect">
            <a:avLst/>
          </a:prstGeom>
          <a:noFill/>
          <a:ln w="12700" cap="sq">
            <a:noFill/>
            <a:miter lim="800000"/>
            <a:headEnd type="none" w="sm" len="sm"/>
            <a:tailEnd type="none" w="sm" len="sm"/>
          </a:ln>
          <a:effectLst>
            <a:outerShdw dist="35921" dir="2700000" algn="ctr" rotWithShape="0">
              <a:schemeClr val="bg2"/>
            </a:outerShdw>
          </a:effectLst>
        </p:spPr>
        <p:txBody>
          <a:bodyPr>
            <a:spAutoFit/>
          </a:bodyPr>
          <a:lstStyle/>
          <a:p>
            <a:pPr>
              <a:spcBef>
                <a:spcPct val="50000"/>
              </a:spcBef>
            </a:pPr>
            <a:r>
              <a:rPr lang="en-US" sz="2800">
                <a:solidFill>
                  <a:srgbClr val="FFFF66"/>
                </a:solidFill>
              </a:rPr>
              <a:t>BACK</a:t>
            </a:r>
          </a:p>
        </p:txBody>
      </p:sp>
      <p:grpSp>
        <p:nvGrpSpPr>
          <p:cNvPr id="2" name="Group 9"/>
          <p:cNvGrpSpPr>
            <a:grpSpLocks/>
          </p:cNvGrpSpPr>
          <p:nvPr/>
        </p:nvGrpSpPr>
        <p:grpSpPr bwMode="auto">
          <a:xfrm>
            <a:off x="7772400" y="4724400"/>
            <a:ext cx="1143000" cy="1524000"/>
            <a:chOff x="1878" y="1200"/>
            <a:chExt cx="1298" cy="1415"/>
          </a:xfrm>
        </p:grpSpPr>
        <p:pic>
          <p:nvPicPr>
            <p:cNvPr id="20552" name="Picture 10" descr="BORDR694"/>
            <p:cNvPicPr>
              <a:picLocks noChangeAspect="1" noChangeArrowheads="1"/>
            </p:cNvPicPr>
            <p:nvPr/>
          </p:nvPicPr>
          <p:blipFill>
            <a:blip r:embed="rId5"/>
            <a:srcRect/>
            <a:stretch>
              <a:fillRect/>
            </a:stretch>
          </p:blipFill>
          <p:spPr bwMode="auto">
            <a:xfrm>
              <a:off x="1878" y="1200"/>
              <a:ext cx="1298" cy="1415"/>
            </a:xfrm>
            <a:prstGeom prst="rect">
              <a:avLst/>
            </a:prstGeom>
            <a:noFill/>
            <a:ln w="9525">
              <a:noFill/>
              <a:miter lim="800000"/>
              <a:headEnd/>
              <a:tailEnd/>
            </a:ln>
          </p:spPr>
        </p:pic>
        <p:pic>
          <p:nvPicPr>
            <p:cNvPr id="20553" name="Picture 11" descr="HOURGL_1"/>
            <p:cNvPicPr>
              <a:picLocks noChangeAspect="1" noChangeArrowheads="1" noCrop="1"/>
            </p:cNvPicPr>
            <p:nvPr/>
          </p:nvPicPr>
          <p:blipFill>
            <a:blip r:embed="rId6">
              <a:lum bright="-6000" contrast="18000"/>
            </a:blip>
            <a:srcRect/>
            <a:stretch>
              <a:fillRect/>
            </a:stretch>
          </p:blipFill>
          <p:spPr bwMode="auto">
            <a:xfrm>
              <a:off x="2112" y="1440"/>
              <a:ext cx="816" cy="960"/>
            </a:xfrm>
            <a:prstGeom prst="rect">
              <a:avLst/>
            </a:prstGeom>
            <a:noFill/>
            <a:ln w="9525">
              <a:noFill/>
              <a:miter lim="800000"/>
              <a:headEnd/>
              <a:tailEnd/>
            </a:ln>
          </p:spPr>
        </p:pic>
      </p:grpSp>
      <p:pic>
        <p:nvPicPr>
          <p:cNvPr id="23564" name="Picture 12" descr="DONG HO2"/>
          <p:cNvPicPr>
            <a:picLocks noChangeAspect="1" noChangeArrowheads="1"/>
          </p:cNvPicPr>
          <p:nvPr/>
        </p:nvPicPr>
        <p:blipFill>
          <a:blip r:embed="rId7"/>
          <a:srcRect/>
          <a:stretch>
            <a:fillRect/>
          </a:stretch>
        </p:blipFill>
        <p:spPr bwMode="auto">
          <a:xfrm>
            <a:off x="7772400" y="4724400"/>
            <a:ext cx="1155700" cy="1536700"/>
          </a:xfrm>
          <a:prstGeom prst="rect">
            <a:avLst/>
          </a:prstGeom>
          <a:noFill/>
          <a:ln w="9525">
            <a:noFill/>
            <a:miter lim="800000"/>
            <a:headEnd/>
            <a:tailEnd/>
          </a:ln>
        </p:spPr>
      </p:pic>
      <p:sp>
        <p:nvSpPr>
          <p:cNvPr id="23565" name="Oval 13"/>
          <p:cNvSpPr>
            <a:spLocks noChangeArrowheads="1"/>
          </p:cNvSpPr>
          <p:nvPr/>
        </p:nvSpPr>
        <p:spPr bwMode="auto">
          <a:xfrm>
            <a:off x="304800" y="5334000"/>
            <a:ext cx="1295400" cy="844550"/>
          </a:xfrm>
          <a:prstGeom prst="ellipse">
            <a:avLst/>
          </a:prstGeom>
          <a:gradFill rotWithShape="1">
            <a:gsLst>
              <a:gs pos="0">
                <a:srgbClr val="FF0000"/>
              </a:gs>
              <a:gs pos="100000">
                <a:srgbClr val="0000FF"/>
              </a:gs>
            </a:gsLst>
            <a:path path="shape">
              <a:fillToRect l="50000" t="50000" r="50000" b="50000"/>
            </a:path>
          </a:gradFill>
          <a:ln w="76200" cmpd="tri">
            <a:solidFill>
              <a:schemeClr val="tx1"/>
            </a:solidFill>
            <a:round/>
            <a:headEnd/>
            <a:tailEnd/>
          </a:ln>
        </p:spPr>
        <p:txBody>
          <a:bodyPr wrap="none" anchor="ctr"/>
          <a:lstStyle/>
          <a:p>
            <a:endParaRPr lang="en-US"/>
          </a:p>
        </p:txBody>
      </p:sp>
      <p:sp>
        <p:nvSpPr>
          <p:cNvPr id="23566" name="Text Box 14"/>
          <p:cNvSpPr txBox="1">
            <a:spLocks noChangeArrowheads="1"/>
          </p:cNvSpPr>
          <p:nvPr/>
        </p:nvSpPr>
        <p:spPr bwMode="auto">
          <a:xfrm>
            <a:off x="558800" y="5467350"/>
            <a:ext cx="1344613" cy="701675"/>
          </a:xfrm>
          <a:prstGeom prst="rect">
            <a:avLst/>
          </a:prstGeom>
          <a:noFill/>
          <a:ln w="9525">
            <a:noFill/>
            <a:miter lim="800000"/>
            <a:headEnd/>
            <a:tailEnd/>
          </a:ln>
        </p:spPr>
        <p:txBody>
          <a:bodyPr>
            <a:spAutoFit/>
          </a:bodyPr>
          <a:lstStyle/>
          <a:p>
            <a:pPr>
              <a:spcBef>
                <a:spcPct val="50000"/>
              </a:spcBef>
            </a:pPr>
            <a:r>
              <a:rPr lang="en-US" sz="4000" b="1">
                <a:solidFill>
                  <a:srgbClr val="00FFFF"/>
                </a:solidFill>
              </a:rPr>
              <a:t>01</a:t>
            </a:r>
          </a:p>
        </p:txBody>
      </p:sp>
      <p:sp>
        <p:nvSpPr>
          <p:cNvPr id="23567" name="Text Box 15"/>
          <p:cNvSpPr txBox="1">
            <a:spLocks noChangeArrowheads="1"/>
          </p:cNvSpPr>
          <p:nvPr/>
        </p:nvSpPr>
        <p:spPr bwMode="auto">
          <a:xfrm>
            <a:off x="463550" y="5391150"/>
            <a:ext cx="1363663" cy="701675"/>
          </a:xfrm>
          <a:prstGeom prst="rect">
            <a:avLst/>
          </a:prstGeom>
          <a:noFill/>
          <a:ln w="9525">
            <a:noFill/>
            <a:miter lim="800000"/>
            <a:headEnd/>
            <a:tailEnd/>
          </a:ln>
        </p:spPr>
        <p:txBody>
          <a:bodyPr>
            <a:spAutoFit/>
          </a:bodyPr>
          <a:lstStyle/>
          <a:p>
            <a:pPr>
              <a:spcBef>
                <a:spcPct val="50000"/>
              </a:spcBef>
            </a:pPr>
            <a:r>
              <a:rPr lang="en-US" sz="4000" b="1">
                <a:solidFill>
                  <a:srgbClr val="FFFF00"/>
                </a:solidFill>
              </a:rPr>
              <a:t>15</a:t>
            </a:r>
          </a:p>
        </p:txBody>
      </p:sp>
      <p:sp>
        <p:nvSpPr>
          <p:cNvPr id="23568" name="Text Box 16"/>
          <p:cNvSpPr txBox="1">
            <a:spLocks noChangeArrowheads="1"/>
          </p:cNvSpPr>
          <p:nvPr/>
        </p:nvSpPr>
        <p:spPr bwMode="auto">
          <a:xfrm>
            <a:off x="509588" y="5467350"/>
            <a:ext cx="1492250" cy="701675"/>
          </a:xfrm>
          <a:prstGeom prst="rect">
            <a:avLst/>
          </a:prstGeom>
          <a:noFill/>
          <a:ln w="9525">
            <a:noFill/>
            <a:miter lim="800000"/>
            <a:headEnd/>
            <a:tailEnd/>
          </a:ln>
        </p:spPr>
        <p:txBody>
          <a:bodyPr>
            <a:spAutoFit/>
          </a:bodyPr>
          <a:lstStyle/>
          <a:p>
            <a:pPr>
              <a:spcBef>
                <a:spcPct val="50000"/>
              </a:spcBef>
            </a:pPr>
            <a:r>
              <a:rPr lang="en-US" sz="4000" b="1">
                <a:solidFill>
                  <a:srgbClr val="CCFF33"/>
                </a:solidFill>
              </a:rPr>
              <a:t>14</a:t>
            </a:r>
          </a:p>
        </p:txBody>
      </p:sp>
      <p:sp>
        <p:nvSpPr>
          <p:cNvPr id="23569" name="Text Box 17"/>
          <p:cNvSpPr txBox="1">
            <a:spLocks noChangeArrowheads="1"/>
          </p:cNvSpPr>
          <p:nvPr/>
        </p:nvSpPr>
        <p:spPr bwMode="auto">
          <a:xfrm>
            <a:off x="487363" y="5467350"/>
            <a:ext cx="1492250" cy="701675"/>
          </a:xfrm>
          <a:prstGeom prst="rect">
            <a:avLst/>
          </a:prstGeom>
          <a:noFill/>
          <a:ln w="9525">
            <a:noFill/>
            <a:miter lim="800000"/>
            <a:headEnd/>
            <a:tailEnd/>
          </a:ln>
        </p:spPr>
        <p:txBody>
          <a:bodyPr>
            <a:spAutoFit/>
          </a:bodyPr>
          <a:lstStyle/>
          <a:p>
            <a:pPr>
              <a:spcBef>
                <a:spcPct val="50000"/>
              </a:spcBef>
            </a:pPr>
            <a:r>
              <a:rPr lang="en-US" sz="4000" b="1">
                <a:solidFill>
                  <a:srgbClr val="FFFF00"/>
                </a:solidFill>
              </a:rPr>
              <a:t>13</a:t>
            </a:r>
          </a:p>
        </p:txBody>
      </p:sp>
      <p:sp>
        <p:nvSpPr>
          <p:cNvPr id="23570" name="Text Box 18"/>
          <p:cNvSpPr txBox="1">
            <a:spLocks noChangeArrowheads="1"/>
          </p:cNvSpPr>
          <p:nvPr/>
        </p:nvSpPr>
        <p:spPr bwMode="auto">
          <a:xfrm>
            <a:off x="487363" y="5467350"/>
            <a:ext cx="1492250" cy="701675"/>
          </a:xfrm>
          <a:prstGeom prst="rect">
            <a:avLst/>
          </a:prstGeom>
          <a:noFill/>
          <a:ln w="9525">
            <a:noFill/>
            <a:miter lim="800000"/>
            <a:headEnd/>
            <a:tailEnd/>
          </a:ln>
        </p:spPr>
        <p:txBody>
          <a:bodyPr>
            <a:spAutoFit/>
          </a:bodyPr>
          <a:lstStyle/>
          <a:p>
            <a:pPr>
              <a:spcBef>
                <a:spcPct val="50000"/>
              </a:spcBef>
            </a:pPr>
            <a:r>
              <a:rPr lang="en-US" sz="4000" b="1">
                <a:solidFill>
                  <a:srgbClr val="00FF00"/>
                </a:solidFill>
              </a:rPr>
              <a:t>12</a:t>
            </a:r>
          </a:p>
        </p:txBody>
      </p:sp>
      <p:sp>
        <p:nvSpPr>
          <p:cNvPr id="23571" name="Text Box 19"/>
          <p:cNvSpPr txBox="1">
            <a:spLocks noChangeArrowheads="1"/>
          </p:cNvSpPr>
          <p:nvPr/>
        </p:nvSpPr>
        <p:spPr bwMode="auto">
          <a:xfrm>
            <a:off x="487363" y="5467350"/>
            <a:ext cx="1492250" cy="701675"/>
          </a:xfrm>
          <a:prstGeom prst="rect">
            <a:avLst/>
          </a:prstGeom>
          <a:noFill/>
          <a:ln w="9525">
            <a:noFill/>
            <a:miter lim="800000"/>
            <a:headEnd/>
            <a:tailEnd/>
          </a:ln>
        </p:spPr>
        <p:txBody>
          <a:bodyPr>
            <a:spAutoFit/>
          </a:bodyPr>
          <a:lstStyle/>
          <a:p>
            <a:pPr>
              <a:spcBef>
                <a:spcPct val="50000"/>
              </a:spcBef>
            </a:pPr>
            <a:r>
              <a:rPr lang="en-US" sz="4000" b="1">
                <a:solidFill>
                  <a:srgbClr val="00FF00"/>
                </a:solidFill>
              </a:rPr>
              <a:t>10</a:t>
            </a:r>
          </a:p>
        </p:txBody>
      </p:sp>
      <p:sp>
        <p:nvSpPr>
          <p:cNvPr id="23572" name="Text Box 20"/>
          <p:cNvSpPr txBox="1">
            <a:spLocks noChangeArrowheads="1"/>
          </p:cNvSpPr>
          <p:nvPr/>
        </p:nvSpPr>
        <p:spPr bwMode="auto">
          <a:xfrm>
            <a:off x="487363" y="5467350"/>
            <a:ext cx="1492250" cy="701675"/>
          </a:xfrm>
          <a:prstGeom prst="rect">
            <a:avLst/>
          </a:prstGeom>
          <a:noFill/>
          <a:ln w="9525">
            <a:noFill/>
            <a:miter lim="800000"/>
            <a:headEnd/>
            <a:tailEnd/>
          </a:ln>
        </p:spPr>
        <p:txBody>
          <a:bodyPr>
            <a:spAutoFit/>
          </a:bodyPr>
          <a:lstStyle/>
          <a:p>
            <a:pPr>
              <a:spcBef>
                <a:spcPct val="50000"/>
              </a:spcBef>
            </a:pPr>
            <a:r>
              <a:rPr lang="en-US" sz="4000" b="1">
                <a:solidFill>
                  <a:srgbClr val="00FFFF"/>
                </a:solidFill>
              </a:rPr>
              <a:t>11</a:t>
            </a:r>
          </a:p>
        </p:txBody>
      </p:sp>
      <p:sp>
        <p:nvSpPr>
          <p:cNvPr id="23573" name="Text Box 21"/>
          <p:cNvSpPr txBox="1">
            <a:spLocks noChangeArrowheads="1"/>
          </p:cNvSpPr>
          <p:nvPr/>
        </p:nvSpPr>
        <p:spPr bwMode="auto">
          <a:xfrm>
            <a:off x="487363" y="5467350"/>
            <a:ext cx="1492250" cy="701675"/>
          </a:xfrm>
          <a:prstGeom prst="rect">
            <a:avLst/>
          </a:prstGeom>
          <a:noFill/>
          <a:ln w="9525">
            <a:noFill/>
            <a:miter lim="800000"/>
            <a:headEnd/>
            <a:tailEnd/>
          </a:ln>
        </p:spPr>
        <p:txBody>
          <a:bodyPr>
            <a:spAutoFit/>
          </a:bodyPr>
          <a:lstStyle/>
          <a:p>
            <a:pPr>
              <a:spcBef>
                <a:spcPct val="50000"/>
              </a:spcBef>
            </a:pPr>
            <a:r>
              <a:rPr lang="en-US" sz="4000" b="1">
                <a:solidFill>
                  <a:srgbClr val="00FFFF"/>
                </a:solidFill>
              </a:rPr>
              <a:t>09</a:t>
            </a:r>
          </a:p>
        </p:txBody>
      </p:sp>
      <p:sp>
        <p:nvSpPr>
          <p:cNvPr id="23574" name="Text Box 22"/>
          <p:cNvSpPr txBox="1">
            <a:spLocks noChangeArrowheads="1"/>
          </p:cNvSpPr>
          <p:nvPr/>
        </p:nvSpPr>
        <p:spPr bwMode="auto">
          <a:xfrm>
            <a:off x="487363" y="5467350"/>
            <a:ext cx="1492250" cy="701675"/>
          </a:xfrm>
          <a:prstGeom prst="rect">
            <a:avLst/>
          </a:prstGeom>
          <a:noFill/>
          <a:ln w="9525">
            <a:noFill/>
            <a:miter lim="800000"/>
            <a:headEnd/>
            <a:tailEnd/>
          </a:ln>
        </p:spPr>
        <p:txBody>
          <a:bodyPr>
            <a:spAutoFit/>
          </a:bodyPr>
          <a:lstStyle/>
          <a:p>
            <a:pPr>
              <a:spcBef>
                <a:spcPct val="50000"/>
              </a:spcBef>
            </a:pPr>
            <a:r>
              <a:rPr lang="en-US" sz="4000" b="1">
                <a:solidFill>
                  <a:srgbClr val="00FFFF"/>
                </a:solidFill>
              </a:rPr>
              <a:t>08</a:t>
            </a:r>
          </a:p>
        </p:txBody>
      </p:sp>
      <p:sp>
        <p:nvSpPr>
          <p:cNvPr id="23575" name="Text Box 23"/>
          <p:cNvSpPr txBox="1">
            <a:spLocks noChangeArrowheads="1"/>
          </p:cNvSpPr>
          <p:nvPr/>
        </p:nvSpPr>
        <p:spPr bwMode="auto">
          <a:xfrm>
            <a:off x="512763" y="5467350"/>
            <a:ext cx="1641475" cy="701675"/>
          </a:xfrm>
          <a:prstGeom prst="rect">
            <a:avLst/>
          </a:prstGeom>
          <a:noFill/>
          <a:ln w="9525">
            <a:noFill/>
            <a:miter lim="800000"/>
            <a:headEnd/>
            <a:tailEnd/>
          </a:ln>
        </p:spPr>
        <p:txBody>
          <a:bodyPr>
            <a:spAutoFit/>
          </a:bodyPr>
          <a:lstStyle/>
          <a:p>
            <a:pPr>
              <a:spcBef>
                <a:spcPct val="50000"/>
              </a:spcBef>
            </a:pPr>
            <a:r>
              <a:rPr lang="en-US" sz="4000" b="1">
                <a:solidFill>
                  <a:srgbClr val="00FFFF"/>
                </a:solidFill>
              </a:rPr>
              <a:t>07</a:t>
            </a:r>
          </a:p>
        </p:txBody>
      </p:sp>
      <p:sp>
        <p:nvSpPr>
          <p:cNvPr id="23576" name="Text Box 24"/>
          <p:cNvSpPr txBox="1">
            <a:spLocks noChangeArrowheads="1"/>
          </p:cNvSpPr>
          <p:nvPr/>
        </p:nvSpPr>
        <p:spPr bwMode="auto">
          <a:xfrm>
            <a:off x="512763" y="5435600"/>
            <a:ext cx="1641475" cy="701675"/>
          </a:xfrm>
          <a:prstGeom prst="rect">
            <a:avLst/>
          </a:prstGeom>
          <a:noFill/>
          <a:ln w="9525">
            <a:noFill/>
            <a:miter lim="800000"/>
            <a:headEnd/>
            <a:tailEnd/>
          </a:ln>
        </p:spPr>
        <p:txBody>
          <a:bodyPr>
            <a:spAutoFit/>
          </a:bodyPr>
          <a:lstStyle/>
          <a:p>
            <a:pPr>
              <a:spcBef>
                <a:spcPct val="50000"/>
              </a:spcBef>
            </a:pPr>
            <a:r>
              <a:rPr lang="en-US" sz="4000" b="1">
                <a:solidFill>
                  <a:srgbClr val="00FFFF"/>
                </a:solidFill>
              </a:rPr>
              <a:t>06</a:t>
            </a:r>
          </a:p>
        </p:txBody>
      </p:sp>
      <p:sp>
        <p:nvSpPr>
          <p:cNvPr id="23577" name="Text Box 25"/>
          <p:cNvSpPr txBox="1">
            <a:spLocks noChangeArrowheads="1"/>
          </p:cNvSpPr>
          <p:nvPr/>
        </p:nvSpPr>
        <p:spPr bwMode="auto">
          <a:xfrm>
            <a:off x="487363" y="5435600"/>
            <a:ext cx="1492250" cy="701675"/>
          </a:xfrm>
          <a:prstGeom prst="rect">
            <a:avLst/>
          </a:prstGeom>
          <a:noFill/>
          <a:ln w="9525">
            <a:noFill/>
            <a:miter lim="800000"/>
            <a:headEnd/>
            <a:tailEnd/>
          </a:ln>
        </p:spPr>
        <p:txBody>
          <a:bodyPr>
            <a:spAutoFit/>
          </a:bodyPr>
          <a:lstStyle/>
          <a:p>
            <a:pPr>
              <a:spcBef>
                <a:spcPct val="50000"/>
              </a:spcBef>
            </a:pPr>
            <a:r>
              <a:rPr lang="en-US" sz="4000" b="1">
                <a:solidFill>
                  <a:srgbClr val="00FFFF"/>
                </a:solidFill>
              </a:rPr>
              <a:t>05</a:t>
            </a:r>
          </a:p>
        </p:txBody>
      </p:sp>
      <p:sp>
        <p:nvSpPr>
          <p:cNvPr id="23578" name="Text Box 26"/>
          <p:cNvSpPr txBox="1">
            <a:spLocks noChangeArrowheads="1"/>
          </p:cNvSpPr>
          <p:nvPr/>
        </p:nvSpPr>
        <p:spPr bwMode="auto">
          <a:xfrm>
            <a:off x="460375" y="5467350"/>
            <a:ext cx="1344613" cy="701675"/>
          </a:xfrm>
          <a:prstGeom prst="rect">
            <a:avLst/>
          </a:prstGeom>
          <a:noFill/>
          <a:ln w="9525">
            <a:noFill/>
            <a:miter lim="800000"/>
            <a:headEnd/>
            <a:tailEnd/>
          </a:ln>
        </p:spPr>
        <p:txBody>
          <a:bodyPr>
            <a:spAutoFit/>
          </a:bodyPr>
          <a:lstStyle/>
          <a:p>
            <a:pPr>
              <a:spcBef>
                <a:spcPct val="50000"/>
              </a:spcBef>
            </a:pPr>
            <a:r>
              <a:rPr lang="en-US" sz="4000" b="1">
                <a:solidFill>
                  <a:srgbClr val="00FFFF"/>
                </a:solidFill>
              </a:rPr>
              <a:t>04</a:t>
            </a:r>
          </a:p>
        </p:txBody>
      </p:sp>
      <p:sp>
        <p:nvSpPr>
          <p:cNvPr id="23579" name="Text Box 27"/>
          <p:cNvSpPr txBox="1">
            <a:spLocks noChangeArrowheads="1"/>
          </p:cNvSpPr>
          <p:nvPr/>
        </p:nvSpPr>
        <p:spPr bwMode="auto">
          <a:xfrm>
            <a:off x="482600" y="5435600"/>
            <a:ext cx="1344613" cy="701675"/>
          </a:xfrm>
          <a:prstGeom prst="rect">
            <a:avLst/>
          </a:prstGeom>
          <a:noFill/>
          <a:ln w="9525">
            <a:noFill/>
            <a:miter lim="800000"/>
            <a:headEnd/>
            <a:tailEnd/>
          </a:ln>
        </p:spPr>
        <p:txBody>
          <a:bodyPr>
            <a:spAutoFit/>
          </a:bodyPr>
          <a:lstStyle/>
          <a:p>
            <a:pPr>
              <a:spcBef>
                <a:spcPct val="50000"/>
              </a:spcBef>
            </a:pPr>
            <a:r>
              <a:rPr lang="en-US" sz="4000" b="1">
                <a:solidFill>
                  <a:srgbClr val="00FFFF"/>
                </a:solidFill>
              </a:rPr>
              <a:t>03</a:t>
            </a:r>
          </a:p>
        </p:txBody>
      </p:sp>
      <p:sp>
        <p:nvSpPr>
          <p:cNvPr id="23580" name="Text Box 28"/>
          <p:cNvSpPr txBox="1">
            <a:spLocks noChangeArrowheads="1"/>
          </p:cNvSpPr>
          <p:nvPr/>
        </p:nvSpPr>
        <p:spPr bwMode="auto">
          <a:xfrm>
            <a:off x="487363" y="5359400"/>
            <a:ext cx="1492250" cy="701675"/>
          </a:xfrm>
          <a:prstGeom prst="rect">
            <a:avLst/>
          </a:prstGeom>
          <a:noFill/>
          <a:ln w="9525">
            <a:noFill/>
            <a:miter lim="800000"/>
            <a:headEnd/>
            <a:tailEnd/>
          </a:ln>
        </p:spPr>
        <p:txBody>
          <a:bodyPr>
            <a:spAutoFit/>
          </a:bodyPr>
          <a:lstStyle/>
          <a:p>
            <a:pPr>
              <a:spcBef>
                <a:spcPct val="50000"/>
              </a:spcBef>
            </a:pPr>
            <a:r>
              <a:rPr lang="en-US" sz="4000" b="1">
                <a:solidFill>
                  <a:srgbClr val="00FFFF"/>
                </a:solidFill>
              </a:rPr>
              <a:t>02</a:t>
            </a:r>
          </a:p>
        </p:txBody>
      </p:sp>
      <p:sp>
        <p:nvSpPr>
          <p:cNvPr id="23581" name="Text Box 29"/>
          <p:cNvSpPr txBox="1">
            <a:spLocks noChangeArrowheads="1"/>
          </p:cNvSpPr>
          <p:nvPr/>
        </p:nvSpPr>
        <p:spPr bwMode="auto">
          <a:xfrm>
            <a:off x="460375" y="5467350"/>
            <a:ext cx="1344613" cy="701675"/>
          </a:xfrm>
          <a:prstGeom prst="rect">
            <a:avLst/>
          </a:prstGeom>
          <a:noFill/>
          <a:ln w="9525">
            <a:noFill/>
            <a:miter lim="800000"/>
            <a:headEnd/>
            <a:tailEnd/>
          </a:ln>
        </p:spPr>
        <p:txBody>
          <a:bodyPr>
            <a:spAutoFit/>
          </a:bodyPr>
          <a:lstStyle/>
          <a:p>
            <a:pPr>
              <a:spcBef>
                <a:spcPct val="50000"/>
              </a:spcBef>
            </a:pPr>
            <a:r>
              <a:rPr lang="en-US" sz="4000" b="1">
                <a:solidFill>
                  <a:srgbClr val="00FFFF"/>
                </a:solidFill>
              </a:rPr>
              <a:t>00</a:t>
            </a:r>
          </a:p>
        </p:txBody>
      </p:sp>
      <p:sp>
        <p:nvSpPr>
          <p:cNvPr id="23582" name="Text Box 30"/>
          <p:cNvSpPr txBox="1">
            <a:spLocks noChangeArrowheads="1"/>
          </p:cNvSpPr>
          <p:nvPr/>
        </p:nvSpPr>
        <p:spPr bwMode="auto">
          <a:xfrm>
            <a:off x="487363" y="5391150"/>
            <a:ext cx="1492250" cy="701675"/>
          </a:xfrm>
          <a:prstGeom prst="rect">
            <a:avLst/>
          </a:prstGeom>
          <a:noFill/>
          <a:ln w="9525">
            <a:noFill/>
            <a:miter lim="800000"/>
            <a:headEnd/>
            <a:tailEnd/>
          </a:ln>
        </p:spPr>
        <p:txBody>
          <a:bodyPr>
            <a:spAutoFit/>
          </a:bodyPr>
          <a:lstStyle/>
          <a:p>
            <a:pPr>
              <a:spcBef>
                <a:spcPct val="50000"/>
              </a:spcBef>
            </a:pPr>
            <a:r>
              <a:rPr lang="en-US" sz="4000" b="1">
                <a:solidFill>
                  <a:srgbClr val="00FFFF"/>
                </a:solidFill>
              </a:rPr>
              <a:t>01</a:t>
            </a:r>
          </a:p>
        </p:txBody>
      </p:sp>
      <p:sp>
        <p:nvSpPr>
          <p:cNvPr id="23583" name="AutoShape 31"/>
          <p:cNvSpPr>
            <a:spLocks noChangeArrowheads="1"/>
          </p:cNvSpPr>
          <p:nvPr/>
        </p:nvSpPr>
        <p:spPr bwMode="auto">
          <a:xfrm>
            <a:off x="7681913" y="6394450"/>
            <a:ext cx="1462087" cy="463550"/>
          </a:xfrm>
          <a:prstGeom prst="star8">
            <a:avLst>
              <a:gd name="adj" fmla="val 38250"/>
            </a:avLst>
          </a:prstGeom>
          <a:gradFill rotWithShape="1">
            <a:gsLst>
              <a:gs pos="0">
                <a:srgbClr val="FF0000"/>
              </a:gs>
              <a:gs pos="50000">
                <a:srgbClr val="FFFF00"/>
              </a:gs>
              <a:gs pos="100000">
                <a:srgbClr val="FF0000"/>
              </a:gs>
            </a:gsLst>
            <a:lin ang="5400000" scaled="1"/>
          </a:gradFill>
          <a:ln w="9525">
            <a:miter lim="800000"/>
            <a:headEnd/>
            <a:tailEnd/>
          </a:ln>
          <a:effectLst/>
          <a:scene3d>
            <a:camera prst="legacyPerspectiveBottom">
              <a:rot lat="300000" lon="0" rev="0"/>
            </a:camera>
            <a:lightRig rig="legacyFlat3" dir="t"/>
          </a:scene3d>
          <a:sp3d extrusionH="887400" prstMaterial="legacyMatte">
            <a:bevelT w="13500" h="13500" prst="angle"/>
            <a:bevelB w="13500" h="13500" prst="angle"/>
            <a:extrusionClr>
              <a:srgbClr val="66FF33"/>
            </a:extrusionClr>
          </a:sp3d>
        </p:spPr>
        <p:txBody>
          <a:bodyPr wrap="none" anchor="ctr">
            <a:flatTx/>
          </a:bodyPr>
          <a:lstStyle/>
          <a:p>
            <a:pPr algn="ctr" eaLnBrk="0" hangingPunct="0">
              <a:defRPr/>
            </a:pPr>
            <a:r>
              <a:rPr lang="en-US" sz="2000" b="1">
                <a:solidFill>
                  <a:schemeClr val="bg1"/>
                </a:solidFill>
                <a:effectLst>
                  <a:outerShdw blurRad="38100" dist="38100" dir="2700000" algn="tl">
                    <a:srgbClr val="000000"/>
                  </a:outerShdw>
                </a:effectLst>
                <a:latin typeface="Arial"/>
              </a:rPr>
              <a:t>BEGIN</a:t>
            </a:r>
          </a:p>
        </p:txBody>
      </p:sp>
      <p:sp>
        <p:nvSpPr>
          <p:cNvPr id="23584" name="Text Box 32"/>
          <p:cNvSpPr txBox="1">
            <a:spLocks noChangeArrowheads="1"/>
          </p:cNvSpPr>
          <p:nvPr/>
        </p:nvSpPr>
        <p:spPr bwMode="auto">
          <a:xfrm>
            <a:off x="565150" y="5435600"/>
            <a:ext cx="1492250" cy="701675"/>
          </a:xfrm>
          <a:prstGeom prst="rect">
            <a:avLst/>
          </a:prstGeom>
          <a:noFill/>
          <a:ln w="9525">
            <a:noFill/>
            <a:miter lim="800000"/>
            <a:headEnd/>
            <a:tailEnd/>
          </a:ln>
        </p:spPr>
        <p:txBody>
          <a:bodyPr>
            <a:spAutoFit/>
          </a:bodyPr>
          <a:lstStyle/>
          <a:p>
            <a:pPr>
              <a:spcBef>
                <a:spcPct val="50000"/>
              </a:spcBef>
            </a:pPr>
            <a:r>
              <a:rPr lang="en-US" sz="4000" b="1">
                <a:solidFill>
                  <a:srgbClr val="CCFF33"/>
                </a:solidFill>
              </a:rPr>
              <a:t>30</a:t>
            </a:r>
          </a:p>
        </p:txBody>
      </p:sp>
      <p:sp>
        <p:nvSpPr>
          <p:cNvPr id="23585" name="Text Box 33"/>
          <p:cNvSpPr txBox="1">
            <a:spLocks noChangeArrowheads="1"/>
          </p:cNvSpPr>
          <p:nvPr/>
        </p:nvSpPr>
        <p:spPr bwMode="auto">
          <a:xfrm>
            <a:off x="488950" y="5435600"/>
            <a:ext cx="1492250" cy="701675"/>
          </a:xfrm>
          <a:prstGeom prst="rect">
            <a:avLst/>
          </a:prstGeom>
          <a:noFill/>
          <a:ln w="9525">
            <a:noFill/>
            <a:miter lim="800000"/>
            <a:headEnd/>
            <a:tailEnd/>
          </a:ln>
        </p:spPr>
        <p:txBody>
          <a:bodyPr>
            <a:spAutoFit/>
          </a:bodyPr>
          <a:lstStyle/>
          <a:p>
            <a:pPr>
              <a:spcBef>
                <a:spcPct val="50000"/>
              </a:spcBef>
            </a:pPr>
            <a:r>
              <a:rPr lang="en-US" sz="4000" b="1">
                <a:solidFill>
                  <a:srgbClr val="FFFF00"/>
                </a:solidFill>
              </a:rPr>
              <a:t>29</a:t>
            </a:r>
          </a:p>
        </p:txBody>
      </p:sp>
      <p:sp>
        <p:nvSpPr>
          <p:cNvPr id="23586" name="Text Box 34"/>
          <p:cNvSpPr txBox="1">
            <a:spLocks noChangeArrowheads="1"/>
          </p:cNvSpPr>
          <p:nvPr/>
        </p:nvSpPr>
        <p:spPr bwMode="auto">
          <a:xfrm>
            <a:off x="565150" y="5391150"/>
            <a:ext cx="1492250" cy="701675"/>
          </a:xfrm>
          <a:prstGeom prst="rect">
            <a:avLst/>
          </a:prstGeom>
          <a:noFill/>
          <a:ln w="9525">
            <a:noFill/>
            <a:miter lim="800000"/>
            <a:headEnd/>
            <a:tailEnd/>
          </a:ln>
        </p:spPr>
        <p:txBody>
          <a:bodyPr>
            <a:spAutoFit/>
          </a:bodyPr>
          <a:lstStyle/>
          <a:p>
            <a:pPr>
              <a:spcBef>
                <a:spcPct val="50000"/>
              </a:spcBef>
            </a:pPr>
            <a:r>
              <a:rPr lang="en-US" sz="4000" b="1">
                <a:solidFill>
                  <a:srgbClr val="00FF00"/>
                </a:solidFill>
              </a:rPr>
              <a:t>28</a:t>
            </a:r>
          </a:p>
        </p:txBody>
      </p:sp>
      <p:sp>
        <p:nvSpPr>
          <p:cNvPr id="23587" name="Text Box 35"/>
          <p:cNvSpPr txBox="1">
            <a:spLocks noChangeArrowheads="1"/>
          </p:cNvSpPr>
          <p:nvPr/>
        </p:nvSpPr>
        <p:spPr bwMode="auto">
          <a:xfrm>
            <a:off x="565150" y="5391150"/>
            <a:ext cx="1492250" cy="701675"/>
          </a:xfrm>
          <a:prstGeom prst="rect">
            <a:avLst/>
          </a:prstGeom>
          <a:noFill/>
          <a:ln w="9525">
            <a:noFill/>
            <a:miter lim="800000"/>
            <a:headEnd/>
            <a:tailEnd/>
          </a:ln>
        </p:spPr>
        <p:txBody>
          <a:bodyPr>
            <a:spAutoFit/>
          </a:bodyPr>
          <a:lstStyle/>
          <a:p>
            <a:pPr>
              <a:spcBef>
                <a:spcPct val="50000"/>
              </a:spcBef>
            </a:pPr>
            <a:r>
              <a:rPr lang="en-US" sz="4000" b="1">
                <a:solidFill>
                  <a:srgbClr val="00FF00"/>
                </a:solidFill>
              </a:rPr>
              <a:t>27</a:t>
            </a:r>
          </a:p>
        </p:txBody>
      </p:sp>
      <p:sp>
        <p:nvSpPr>
          <p:cNvPr id="23588" name="Text Box 36"/>
          <p:cNvSpPr txBox="1">
            <a:spLocks noChangeArrowheads="1"/>
          </p:cNvSpPr>
          <p:nvPr/>
        </p:nvSpPr>
        <p:spPr bwMode="auto">
          <a:xfrm>
            <a:off x="488950" y="5435600"/>
            <a:ext cx="1492250" cy="701675"/>
          </a:xfrm>
          <a:prstGeom prst="rect">
            <a:avLst/>
          </a:prstGeom>
          <a:noFill/>
          <a:ln w="9525">
            <a:noFill/>
            <a:miter lim="800000"/>
            <a:headEnd/>
            <a:tailEnd/>
          </a:ln>
        </p:spPr>
        <p:txBody>
          <a:bodyPr>
            <a:spAutoFit/>
          </a:bodyPr>
          <a:lstStyle/>
          <a:p>
            <a:pPr>
              <a:spcBef>
                <a:spcPct val="50000"/>
              </a:spcBef>
            </a:pPr>
            <a:r>
              <a:rPr lang="en-US" sz="4000" b="1">
                <a:solidFill>
                  <a:srgbClr val="00FFFF"/>
                </a:solidFill>
              </a:rPr>
              <a:t>26</a:t>
            </a:r>
          </a:p>
        </p:txBody>
      </p:sp>
      <p:sp>
        <p:nvSpPr>
          <p:cNvPr id="23589" name="Text Box 37"/>
          <p:cNvSpPr txBox="1">
            <a:spLocks noChangeArrowheads="1"/>
          </p:cNvSpPr>
          <p:nvPr/>
        </p:nvSpPr>
        <p:spPr bwMode="auto">
          <a:xfrm>
            <a:off x="488950" y="5435600"/>
            <a:ext cx="1492250" cy="701675"/>
          </a:xfrm>
          <a:prstGeom prst="rect">
            <a:avLst/>
          </a:prstGeom>
          <a:noFill/>
          <a:ln w="9525">
            <a:noFill/>
            <a:miter lim="800000"/>
            <a:headEnd/>
            <a:tailEnd/>
          </a:ln>
        </p:spPr>
        <p:txBody>
          <a:bodyPr>
            <a:spAutoFit/>
          </a:bodyPr>
          <a:lstStyle/>
          <a:p>
            <a:pPr>
              <a:spcBef>
                <a:spcPct val="50000"/>
              </a:spcBef>
            </a:pPr>
            <a:r>
              <a:rPr lang="en-US" sz="4000" b="1">
                <a:solidFill>
                  <a:srgbClr val="00FFFF"/>
                </a:solidFill>
              </a:rPr>
              <a:t>25</a:t>
            </a:r>
          </a:p>
        </p:txBody>
      </p:sp>
      <p:sp>
        <p:nvSpPr>
          <p:cNvPr id="23590" name="Text Box 38"/>
          <p:cNvSpPr txBox="1">
            <a:spLocks noChangeArrowheads="1"/>
          </p:cNvSpPr>
          <p:nvPr/>
        </p:nvSpPr>
        <p:spPr bwMode="auto">
          <a:xfrm>
            <a:off x="565150" y="5435600"/>
            <a:ext cx="1492250" cy="701675"/>
          </a:xfrm>
          <a:prstGeom prst="rect">
            <a:avLst/>
          </a:prstGeom>
          <a:noFill/>
          <a:ln w="9525">
            <a:noFill/>
            <a:miter lim="800000"/>
            <a:headEnd/>
            <a:tailEnd/>
          </a:ln>
        </p:spPr>
        <p:txBody>
          <a:bodyPr>
            <a:spAutoFit/>
          </a:bodyPr>
          <a:lstStyle/>
          <a:p>
            <a:pPr>
              <a:spcBef>
                <a:spcPct val="50000"/>
              </a:spcBef>
            </a:pPr>
            <a:r>
              <a:rPr lang="en-US" sz="4000" b="1">
                <a:solidFill>
                  <a:srgbClr val="00FFFF"/>
                </a:solidFill>
              </a:rPr>
              <a:t>24</a:t>
            </a:r>
          </a:p>
        </p:txBody>
      </p:sp>
      <p:sp>
        <p:nvSpPr>
          <p:cNvPr id="23591" name="Text Box 39"/>
          <p:cNvSpPr txBox="1">
            <a:spLocks noChangeArrowheads="1"/>
          </p:cNvSpPr>
          <p:nvPr/>
        </p:nvSpPr>
        <p:spPr bwMode="auto">
          <a:xfrm>
            <a:off x="590550" y="5435600"/>
            <a:ext cx="1641475" cy="701675"/>
          </a:xfrm>
          <a:prstGeom prst="rect">
            <a:avLst/>
          </a:prstGeom>
          <a:noFill/>
          <a:ln w="9525">
            <a:noFill/>
            <a:miter lim="800000"/>
            <a:headEnd/>
            <a:tailEnd/>
          </a:ln>
        </p:spPr>
        <p:txBody>
          <a:bodyPr>
            <a:spAutoFit/>
          </a:bodyPr>
          <a:lstStyle/>
          <a:p>
            <a:pPr>
              <a:spcBef>
                <a:spcPct val="50000"/>
              </a:spcBef>
            </a:pPr>
            <a:r>
              <a:rPr lang="en-US" sz="4000" b="1">
                <a:solidFill>
                  <a:srgbClr val="00FFFF"/>
                </a:solidFill>
              </a:rPr>
              <a:t>23</a:t>
            </a:r>
          </a:p>
        </p:txBody>
      </p:sp>
      <p:sp>
        <p:nvSpPr>
          <p:cNvPr id="23592" name="Text Box 40"/>
          <p:cNvSpPr txBox="1">
            <a:spLocks noChangeArrowheads="1"/>
          </p:cNvSpPr>
          <p:nvPr/>
        </p:nvSpPr>
        <p:spPr bwMode="auto">
          <a:xfrm>
            <a:off x="568325" y="5435600"/>
            <a:ext cx="1641475" cy="701675"/>
          </a:xfrm>
          <a:prstGeom prst="rect">
            <a:avLst/>
          </a:prstGeom>
          <a:noFill/>
          <a:ln w="9525">
            <a:noFill/>
            <a:miter lim="800000"/>
            <a:headEnd/>
            <a:tailEnd/>
          </a:ln>
        </p:spPr>
        <p:txBody>
          <a:bodyPr>
            <a:spAutoFit/>
          </a:bodyPr>
          <a:lstStyle/>
          <a:p>
            <a:pPr>
              <a:spcBef>
                <a:spcPct val="50000"/>
              </a:spcBef>
            </a:pPr>
            <a:r>
              <a:rPr lang="en-US" sz="4000" b="1">
                <a:solidFill>
                  <a:srgbClr val="00FFFF"/>
                </a:solidFill>
              </a:rPr>
              <a:t>22</a:t>
            </a:r>
          </a:p>
        </p:txBody>
      </p:sp>
      <p:sp>
        <p:nvSpPr>
          <p:cNvPr id="23593" name="Text Box 41"/>
          <p:cNvSpPr txBox="1">
            <a:spLocks noChangeArrowheads="1"/>
          </p:cNvSpPr>
          <p:nvPr/>
        </p:nvSpPr>
        <p:spPr bwMode="auto">
          <a:xfrm>
            <a:off x="565150" y="5435600"/>
            <a:ext cx="1492250" cy="701675"/>
          </a:xfrm>
          <a:prstGeom prst="rect">
            <a:avLst/>
          </a:prstGeom>
          <a:noFill/>
          <a:ln w="9525">
            <a:noFill/>
            <a:miter lim="800000"/>
            <a:headEnd/>
            <a:tailEnd/>
          </a:ln>
        </p:spPr>
        <p:txBody>
          <a:bodyPr>
            <a:spAutoFit/>
          </a:bodyPr>
          <a:lstStyle/>
          <a:p>
            <a:pPr>
              <a:spcBef>
                <a:spcPct val="50000"/>
              </a:spcBef>
            </a:pPr>
            <a:r>
              <a:rPr lang="en-US" sz="4000" b="1">
                <a:solidFill>
                  <a:srgbClr val="00FFFF"/>
                </a:solidFill>
              </a:rPr>
              <a:t>21</a:t>
            </a:r>
          </a:p>
        </p:txBody>
      </p:sp>
      <p:sp>
        <p:nvSpPr>
          <p:cNvPr id="23594" name="Text Box 42"/>
          <p:cNvSpPr txBox="1">
            <a:spLocks noChangeArrowheads="1"/>
          </p:cNvSpPr>
          <p:nvPr/>
        </p:nvSpPr>
        <p:spPr bwMode="auto">
          <a:xfrm>
            <a:off x="538163" y="5391150"/>
            <a:ext cx="1344612" cy="701675"/>
          </a:xfrm>
          <a:prstGeom prst="rect">
            <a:avLst/>
          </a:prstGeom>
          <a:noFill/>
          <a:ln w="9525">
            <a:noFill/>
            <a:miter lim="800000"/>
            <a:headEnd/>
            <a:tailEnd/>
          </a:ln>
        </p:spPr>
        <p:txBody>
          <a:bodyPr>
            <a:spAutoFit/>
          </a:bodyPr>
          <a:lstStyle/>
          <a:p>
            <a:pPr>
              <a:spcBef>
                <a:spcPct val="50000"/>
              </a:spcBef>
            </a:pPr>
            <a:r>
              <a:rPr lang="en-US" sz="4000" b="1">
                <a:solidFill>
                  <a:srgbClr val="00FFFF"/>
                </a:solidFill>
              </a:rPr>
              <a:t>20</a:t>
            </a:r>
          </a:p>
        </p:txBody>
      </p:sp>
      <p:sp>
        <p:nvSpPr>
          <p:cNvPr id="23595" name="Text Box 43"/>
          <p:cNvSpPr txBox="1">
            <a:spLocks noChangeArrowheads="1"/>
          </p:cNvSpPr>
          <p:nvPr/>
        </p:nvSpPr>
        <p:spPr bwMode="auto">
          <a:xfrm>
            <a:off x="461963" y="5391150"/>
            <a:ext cx="1344612" cy="701675"/>
          </a:xfrm>
          <a:prstGeom prst="rect">
            <a:avLst/>
          </a:prstGeom>
          <a:noFill/>
          <a:ln w="9525">
            <a:noFill/>
            <a:miter lim="800000"/>
            <a:headEnd/>
            <a:tailEnd/>
          </a:ln>
        </p:spPr>
        <p:txBody>
          <a:bodyPr>
            <a:spAutoFit/>
          </a:bodyPr>
          <a:lstStyle/>
          <a:p>
            <a:pPr>
              <a:spcBef>
                <a:spcPct val="50000"/>
              </a:spcBef>
            </a:pPr>
            <a:r>
              <a:rPr lang="en-US" sz="4000" b="1">
                <a:solidFill>
                  <a:srgbClr val="00FFFF"/>
                </a:solidFill>
              </a:rPr>
              <a:t>19</a:t>
            </a:r>
          </a:p>
        </p:txBody>
      </p:sp>
      <p:sp>
        <p:nvSpPr>
          <p:cNvPr id="23596" name="Text Box 44"/>
          <p:cNvSpPr txBox="1">
            <a:spLocks noChangeArrowheads="1"/>
          </p:cNvSpPr>
          <p:nvPr/>
        </p:nvSpPr>
        <p:spPr bwMode="auto">
          <a:xfrm>
            <a:off x="565150" y="5391150"/>
            <a:ext cx="1492250" cy="701675"/>
          </a:xfrm>
          <a:prstGeom prst="rect">
            <a:avLst/>
          </a:prstGeom>
          <a:noFill/>
          <a:ln w="9525">
            <a:noFill/>
            <a:miter lim="800000"/>
            <a:headEnd/>
            <a:tailEnd/>
          </a:ln>
        </p:spPr>
        <p:txBody>
          <a:bodyPr>
            <a:spAutoFit/>
          </a:bodyPr>
          <a:lstStyle/>
          <a:p>
            <a:pPr>
              <a:spcBef>
                <a:spcPct val="50000"/>
              </a:spcBef>
            </a:pPr>
            <a:r>
              <a:rPr lang="en-US" sz="4000" b="1">
                <a:solidFill>
                  <a:srgbClr val="00FFFF"/>
                </a:solidFill>
              </a:rPr>
              <a:t>18</a:t>
            </a:r>
          </a:p>
        </p:txBody>
      </p:sp>
      <p:sp>
        <p:nvSpPr>
          <p:cNvPr id="23597" name="Text Box 45"/>
          <p:cNvSpPr txBox="1">
            <a:spLocks noChangeArrowheads="1"/>
          </p:cNvSpPr>
          <p:nvPr/>
        </p:nvSpPr>
        <p:spPr bwMode="auto">
          <a:xfrm>
            <a:off x="538163" y="5391150"/>
            <a:ext cx="1344612" cy="701675"/>
          </a:xfrm>
          <a:prstGeom prst="rect">
            <a:avLst/>
          </a:prstGeom>
          <a:noFill/>
          <a:ln w="9525">
            <a:noFill/>
            <a:miter lim="800000"/>
            <a:headEnd/>
            <a:tailEnd/>
          </a:ln>
        </p:spPr>
        <p:txBody>
          <a:bodyPr>
            <a:spAutoFit/>
          </a:bodyPr>
          <a:lstStyle/>
          <a:p>
            <a:pPr>
              <a:spcBef>
                <a:spcPct val="50000"/>
              </a:spcBef>
            </a:pPr>
            <a:r>
              <a:rPr lang="en-US" sz="4000" b="1">
                <a:solidFill>
                  <a:srgbClr val="00FFFF"/>
                </a:solidFill>
              </a:rPr>
              <a:t>17</a:t>
            </a:r>
          </a:p>
        </p:txBody>
      </p:sp>
      <p:sp>
        <p:nvSpPr>
          <p:cNvPr id="23598" name="Text Box 46"/>
          <p:cNvSpPr txBox="1">
            <a:spLocks noChangeArrowheads="1"/>
          </p:cNvSpPr>
          <p:nvPr/>
        </p:nvSpPr>
        <p:spPr bwMode="auto">
          <a:xfrm>
            <a:off x="560388" y="5391150"/>
            <a:ext cx="1344612" cy="701675"/>
          </a:xfrm>
          <a:prstGeom prst="rect">
            <a:avLst/>
          </a:prstGeom>
          <a:noFill/>
          <a:ln w="9525">
            <a:noFill/>
            <a:miter lim="800000"/>
            <a:headEnd/>
            <a:tailEnd/>
          </a:ln>
        </p:spPr>
        <p:txBody>
          <a:bodyPr>
            <a:spAutoFit/>
          </a:bodyPr>
          <a:lstStyle/>
          <a:p>
            <a:pPr>
              <a:spcBef>
                <a:spcPct val="50000"/>
              </a:spcBef>
            </a:pPr>
            <a:r>
              <a:rPr lang="en-US" sz="4000" b="1">
                <a:solidFill>
                  <a:srgbClr val="00FFFF"/>
                </a:solidFill>
              </a:rPr>
              <a:t>16</a:t>
            </a:r>
          </a:p>
        </p:txBody>
      </p:sp>
      <p:sp>
        <p:nvSpPr>
          <p:cNvPr id="23599" name="Text Box 47"/>
          <p:cNvSpPr txBox="1">
            <a:spLocks noChangeArrowheads="1"/>
          </p:cNvSpPr>
          <p:nvPr/>
        </p:nvSpPr>
        <p:spPr bwMode="auto">
          <a:xfrm>
            <a:off x="620713" y="5391150"/>
            <a:ext cx="1817687" cy="701675"/>
          </a:xfrm>
          <a:prstGeom prst="rect">
            <a:avLst/>
          </a:prstGeom>
          <a:noFill/>
          <a:ln w="9525">
            <a:noFill/>
            <a:miter lim="800000"/>
            <a:headEnd/>
            <a:tailEnd/>
          </a:ln>
        </p:spPr>
        <p:txBody>
          <a:bodyPr>
            <a:spAutoFit/>
          </a:bodyPr>
          <a:lstStyle/>
          <a:p>
            <a:pPr>
              <a:spcBef>
                <a:spcPct val="50000"/>
              </a:spcBef>
            </a:pPr>
            <a:r>
              <a:rPr lang="en-US" sz="4000" b="1">
                <a:solidFill>
                  <a:srgbClr val="FFFF00"/>
                </a:solidFill>
              </a:rPr>
              <a:t>15</a:t>
            </a:r>
          </a:p>
        </p:txBody>
      </p:sp>
      <p:sp>
        <p:nvSpPr>
          <p:cNvPr id="23600" name="Text Box 48"/>
          <p:cNvSpPr txBox="1">
            <a:spLocks noChangeArrowheads="1"/>
          </p:cNvSpPr>
          <p:nvPr/>
        </p:nvSpPr>
        <p:spPr bwMode="auto">
          <a:xfrm>
            <a:off x="565150" y="5391150"/>
            <a:ext cx="1492250" cy="701675"/>
          </a:xfrm>
          <a:prstGeom prst="rect">
            <a:avLst/>
          </a:prstGeom>
          <a:noFill/>
          <a:ln w="9525">
            <a:noFill/>
            <a:miter lim="800000"/>
            <a:headEnd/>
            <a:tailEnd/>
          </a:ln>
        </p:spPr>
        <p:txBody>
          <a:bodyPr>
            <a:spAutoFit/>
          </a:bodyPr>
          <a:lstStyle/>
          <a:p>
            <a:pPr>
              <a:spcBef>
                <a:spcPct val="50000"/>
              </a:spcBef>
            </a:pPr>
            <a:r>
              <a:rPr lang="en-US" sz="4000" b="1">
                <a:solidFill>
                  <a:srgbClr val="CCFF33"/>
                </a:solidFill>
              </a:rPr>
              <a:t>14</a:t>
            </a:r>
          </a:p>
        </p:txBody>
      </p:sp>
      <p:sp>
        <p:nvSpPr>
          <p:cNvPr id="23601" name="Text Box 49"/>
          <p:cNvSpPr txBox="1">
            <a:spLocks noChangeArrowheads="1"/>
          </p:cNvSpPr>
          <p:nvPr/>
        </p:nvSpPr>
        <p:spPr bwMode="auto">
          <a:xfrm>
            <a:off x="565150" y="5391150"/>
            <a:ext cx="1492250" cy="701675"/>
          </a:xfrm>
          <a:prstGeom prst="rect">
            <a:avLst/>
          </a:prstGeom>
          <a:noFill/>
          <a:ln w="9525">
            <a:noFill/>
            <a:miter lim="800000"/>
            <a:headEnd/>
            <a:tailEnd/>
          </a:ln>
        </p:spPr>
        <p:txBody>
          <a:bodyPr>
            <a:spAutoFit/>
          </a:bodyPr>
          <a:lstStyle/>
          <a:p>
            <a:pPr>
              <a:spcBef>
                <a:spcPct val="50000"/>
              </a:spcBef>
            </a:pPr>
            <a:r>
              <a:rPr lang="en-US" sz="4000" b="1">
                <a:solidFill>
                  <a:srgbClr val="FFFF00"/>
                </a:solidFill>
              </a:rPr>
              <a:t>13</a:t>
            </a:r>
          </a:p>
        </p:txBody>
      </p:sp>
      <p:sp>
        <p:nvSpPr>
          <p:cNvPr id="23602" name="Text Box 50"/>
          <p:cNvSpPr txBox="1">
            <a:spLocks noChangeArrowheads="1"/>
          </p:cNvSpPr>
          <p:nvPr/>
        </p:nvSpPr>
        <p:spPr bwMode="auto">
          <a:xfrm>
            <a:off x="565150" y="5391150"/>
            <a:ext cx="1492250" cy="701675"/>
          </a:xfrm>
          <a:prstGeom prst="rect">
            <a:avLst/>
          </a:prstGeom>
          <a:noFill/>
          <a:ln w="9525">
            <a:noFill/>
            <a:miter lim="800000"/>
            <a:headEnd/>
            <a:tailEnd/>
          </a:ln>
        </p:spPr>
        <p:txBody>
          <a:bodyPr>
            <a:spAutoFit/>
          </a:bodyPr>
          <a:lstStyle/>
          <a:p>
            <a:pPr>
              <a:spcBef>
                <a:spcPct val="50000"/>
              </a:spcBef>
            </a:pPr>
            <a:r>
              <a:rPr lang="en-US" sz="4000" b="1">
                <a:solidFill>
                  <a:srgbClr val="00FF00"/>
                </a:solidFill>
              </a:rPr>
              <a:t>12</a:t>
            </a:r>
          </a:p>
        </p:txBody>
      </p:sp>
      <p:sp>
        <p:nvSpPr>
          <p:cNvPr id="23603" name="Text Box 51"/>
          <p:cNvSpPr txBox="1">
            <a:spLocks noChangeArrowheads="1"/>
          </p:cNvSpPr>
          <p:nvPr/>
        </p:nvSpPr>
        <p:spPr bwMode="auto">
          <a:xfrm>
            <a:off x="565150" y="5391150"/>
            <a:ext cx="1492250" cy="701675"/>
          </a:xfrm>
          <a:prstGeom prst="rect">
            <a:avLst/>
          </a:prstGeom>
          <a:noFill/>
          <a:ln w="9525">
            <a:noFill/>
            <a:miter lim="800000"/>
            <a:headEnd/>
            <a:tailEnd/>
          </a:ln>
        </p:spPr>
        <p:txBody>
          <a:bodyPr>
            <a:spAutoFit/>
          </a:bodyPr>
          <a:lstStyle/>
          <a:p>
            <a:pPr>
              <a:spcBef>
                <a:spcPct val="50000"/>
              </a:spcBef>
            </a:pPr>
            <a:r>
              <a:rPr lang="en-US" sz="4000" b="1">
                <a:solidFill>
                  <a:srgbClr val="00FF00"/>
                </a:solidFill>
              </a:rPr>
              <a:t>10</a:t>
            </a:r>
          </a:p>
        </p:txBody>
      </p:sp>
      <p:sp>
        <p:nvSpPr>
          <p:cNvPr id="23604" name="Text Box 52"/>
          <p:cNvSpPr txBox="1">
            <a:spLocks noChangeArrowheads="1"/>
          </p:cNvSpPr>
          <p:nvPr/>
        </p:nvSpPr>
        <p:spPr bwMode="auto">
          <a:xfrm>
            <a:off x="565150" y="5391150"/>
            <a:ext cx="1492250" cy="701675"/>
          </a:xfrm>
          <a:prstGeom prst="rect">
            <a:avLst/>
          </a:prstGeom>
          <a:noFill/>
          <a:ln w="9525">
            <a:noFill/>
            <a:miter lim="800000"/>
            <a:headEnd/>
            <a:tailEnd/>
          </a:ln>
        </p:spPr>
        <p:txBody>
          <a:bodyPr>
            <a:spAutoFit/>
          </a:bodyPr>
          <a:lstStyle/>
          <a:p>
            <a:pPr>
              <a:spcBef>
                <a:spcPct val="50000"/>
              </a:spcBef>
            </a:pPr>
            <a:r>
              <a:rPr lang="en-US" sz="4000" b="1">
                <a:solidFill>
                  <a:srgbClr val="00FFFF"/>
                </a:solidFill>
              </a:rPr>
              <a:t>11</a:t>
            </a:r>
          </a:p>
        </p:txBody>
      </p:sp>
      <p:sp>
        <p:nvSpPr>
          <p:cNvPr id="23605" name="Text Box 53"/>
          <p:cNvSpPr txBox="1">
            <a:spLocks noChangeArrowheads="1"/>
          </p:cNvSpPr>
          <p:nvPr/>
        </p:nvSpPr>
        <p:spPr bwMode="auto">
          <a:xfrm>
            <a:off x="565150" y="5391150"/>
            <a:ext cx="1492250" cy="701675"/>
          </a:xfrm>
          <a:prstGeom prst="rect">
            <a:avLst/>
          </a:prstGeom>
          <a:noFill/>
          <a:ln w="9525">
            <a:noFill/>
            <a:miter lim="800000"/>
            <a:headEnd/>
            <a:tailEnd/>
          </a:ln>
        </p:spPr>
        <p:txBody>
          <a:bodyPr>
            <a:spAutoFit/>
          </a:bodyPr>
          <a:lstStyle/>
          <a:p>
            <a:pPr>
              <a:spcBef>
                <a:spcPct val="50000"/>
              </a:spcBef>
            </a:pPr>
            <a:r>
              <a:rPr lang="en-US" sz="4000" b="1">
                <a:solidFill>
                  <a:srgbClr val="00FFFF"/>
                </a:solidFill>
              </a:rPr>
              <a:t>09</a:t>
            </a:r>
          </a:p>
        </p:txBody>
      </p:sp>
      <p:sp>
        <p:nvSpPr>
          <p:cNvPr id="23606" name="Text Box 54"/>
          <p:cNvSpPr txBox="1">
            <a:spLocks noChangeArrowheads="1"/>
          </p:cNvSpPr>
          <p:nvPr/>
        </p:nvSpPr>
        <p:spPr bwMode="auto">
          <a:xfrm>
            <a:off x="565150" y="5391150"/>
            <a:ext cx="1492250" cy="701675"/>
          </a:xfrm>
          <a:prstGeom prst="rect">
            <a:avLst/>
          </a:prstGeom>
          <a:noFill/>
          <a:ln w="9525">
            <a:noFill/>
            <a:miter lim="800000"/>
            <a:headEnd/>
            <a:tailEnd/>
          </a:ln>
        </p:spPr>
        <p:txBody>
          <a:bodyPr>
            <a:spAutoFit/>
          </a:bodyPr>
          <a:lstStyle/>
          <a:p>
            <a:pPr>
              <a:spcBef>
                <a:spcPct val="50000"/>
              </a:spcBef>
            </a:pPr>
            <a:r>
              <a:rPr lang="en-US" sz="4000" b="1">
                <a:solidFill>
                  <a:srgbClr val="00FFFF"/>
                </a:solidFill>
              </a:rPr>
              <a:t>08</a:t>
            </a:r>
          </a:p>
        </p:txBody>
      </p:sp>
      <p:sp>
        <p:nvSpPr>
          <p:cNvPr id="23607" name="Text Box 55"/>
          <p:cNvSpPr txBox="1">
            <a:spLocks noChangeArrowheads="1"/>
          </p:cNvSpPr>
          <p:nvPr/>
        </p:nvSpPr>
        <p:spPr bwMode="auto">
          <a:xfrm>
            <a:off x="590550" y="5391150"/>
            <a:ext cx="1641475" cy="701675"/>
          </a:xfrm>
          <a:prstGeom prst="rect">
            <a:avLst/>
          </a:prstGeom>
          <a:noFill/>
          <a:ln w="9525">
            <a:noFill/>
            <a:miter lim="800000"/>
            <a:headEnd/>
            <a:tailEnd/>
          </a:ln>
        </p:spPr>
        <p:txBody>
          <a:bodyPr>
            <a:spAutoFit/>
          </a:bodyPr>
          <a:lstStyle/>
          <a:p>
            <a:pPr>
              <a:spcBef>
                <a:spcPct val="50000"/>
              </a:spcBef>
            </a:pPr>
            <a:r>
              <a:rPr lang="en-US" sz="4000" b="1">
                <a:solidFill>
                  <a:srgbClr val="00FFFF"/>
                </a:solidFill>
              </a:rPr>
              <a:t>07</a:t>
            </a:r>
          </a:p>
        </p:txBody>
      </p:sp>
      <p:sp>
        <p:nvSpPr>
          <p:cNvPr id="23608" name="Text Box 56"/>
          <p:cNvSpPr txBox="1">
            <a:spLocks noChangeArrowheads="1"/>
          </p:cNvSpPr>
          <p:nvPr/>
        </p:nvSpPr>
        <p:spPr bwMode="auto">
          <a:xfrm>
            <a:off x="590550" y="5391150"/>
            <a:ext cx="1641475" cy="701675"/>
          </a:xfrm>
          <a:prstGeom prst="rect">
            <a:avLst/>
          </a:prstGeom>
          <a:noFill/>
          <a:ln w="9525">
            <a:noFill/>
            <a:miter lim="800000"/>
            <a:headEnd/>
            <a:tailEnd/>
          </a:ln>
        </p:spPr>
        <p:txBody>
          <a:bodyPr>
            <a:spAutoFit/>
          </a:bodyPr>
          <a:lstStyle/>
          <a:p>
            <a:pPr>
              <a:spcBef>
                <a:spcPct val="50000"/>
              </a:spcBef>
            </a:pPr>
            <a:r>
              <a:rPr lang="en-US" sz="4000" b="1">
                <a:solidFill>
                  <a:srgbClr val="00FFFF"/>
                </a:solidFill>
              </a:rPr>
              <a:t>06</a:t>
            </a:r>
          </a:p>
        </p:txBody>
      </p:sp>
      <p:sp>
        <p:nvSpPr>
          <p:cNvPr id="23609" name="Text Box 57"/>
          <p:cNvSpPr txBox="1">
            <a:spLocks noChangeArrowheads="1"/>
          </p:cNvSpPr>
          <p:nvPr/>
        </p:nvSpPr>
        <p:spPr bwMode="auto">
          <a:xfrm>
            <a:off x="565150" y="5391150"/>
            <a:ext cx="1492250" cy="701675"/>
          </a:xfrm>
          <a:prstGeom prst="rect">
            <a:avLst/>
          </a:prstGeom>
          <a:noFill/>
          <a:ln w="9525">
            <a:noFill/>
            <a:miter lim="800000"/>
            <a:headEnd/>
            <a:tailEnd/>
          </a:ln>
        </p:spPr>
        <p:txBody>
          <a:bodyPr>
            <a:spAutoFit/>
          </a:bodyPr>
          <a:lstStyle/>
          <a:p>
            <a:pPr>
              <a:spcBef>
                <a:spcPct val="50000"/>
              </a:spcBef>
            </a:pPr>
            <a:r>
              <a:rPr lang="en-US" sz="4000" b="1">
                <a:solidFill>
                  <a:srgbClr val="00FFFF"/>
                </a:solidFill>
              </a:rPr>
              <a:t>05</a:t>
            </a:r>
          </a:p>
        </p:txBody>
      </p:sp>
      <p:sp>
        <p:nvSpPr>
          <p:cNvPr id="23610" name="Text Box 58"/>
          <p:cNvSpPr txBox="1">
            <a:spLocks noChangeArrowheads="1"/>
          </p:cNvSpPr>
          <p:nvPr/>
        </p:nvSpPr>
        <p:spPr bwMode="auto">
          <a:xfrm>
            <a:off x="560388" y="5391150"/>
            <a:ext cx="1344612" cy="701675"/>
          </a:xfrm>
          <a:prstGeom prst="rect">
            <a:avLst/>
          </a:prstGeom>
          <a:noFill/>
          <a:ln w="9525">
            <a:noFill/>
            <a:miter lim="800000"/>
            <a:headEnd/>
            <a:tailEnd/>
          </a:ln>
        </p:spPr>
        <p:txBody>
          <a:bodyPr>
            <a:spAutoFit/>
          </a:bodyPr>
          <a:lstStyle/>
          <a:p>
            <a:pPr>
              <a:spcBef>
                <a:spcPct val="50000"/>
              </a:spcBef>
            </a:pPr>
            <a:r>
              <a:rPr lang="en-US" sz="4000" b="1">
                <a:solidFill>
                  <a:srgbClr val="00FFFF"/>
                </a:solidFill>
              </a:rPr>
              <a:t>04</a:t>
            </a:r>
          </a:p>
        </p:txBody>
      </p:sp>
      <p:sp>
        <p:nvSpPr>
          <p:cNvPr id="23611" name="Text Box 59"/>
          <p:cNvSpPr txBox="1">
            <a:spLocks noChangeArrowheads="1"/>
          </p:cNvSpPr>
          <p:nvPr/>
        </p:nvSpPr>
        <p:spPr bwMode="auto">
          <a:xfrm>
            <a:off x="560388" y="5391150"/>
            <a:ext cx="1344612" cy="701675"/>
          </a:xfrm>
          <a:prstGeom prst="rect">
            <a:avLst/>
          </a:prstGeom>
          <a:noFill/>
          <a:ln w="9525">
            <a:noFill/>
            <a:miter lim="800000"/>
            <a:headEnd/>
            <a:tailEnd/>
          </a:ln>
        </p:spPr>
        <p:txBody>
          <a:bodyPr>
            <a:spAutoFit/>
          </a:bodyPr>
          <a:lstStyle/>
          <a:p>
            <a:pPr>
              <a:spcBef>
                <a:spcPct val="50000"/>
              </a:spcBef>
            </a:pPr>
            <a:r>
              <a:rPr lang="en-US" sz="4000" b="1">
                <a:solidFill>
                  <a:srgbClr val="00FFFF"/>
                </a:solidFill>
              </a:rPr>
              <a:t>03</a:t>
            </a:r>
          </a:p>
        </p:txBody>
      </p:sp>
      <p:sp>
        <p:nvSpPr>
          <p:cNvPr id="23612" name="Text Box 60"/>
          <p:cNvSpPr txBox="1">
            <a:spLocks noChangeArrowheads="1"/>
          </p:cNvSpPr>
          <p:nvPr/>
        </p:nvSpPr>
        <p:spPr bwMode="auto">
          <a:xfrm>
            <a:off x="598488" y="5391150"/>
            <a:ext cx="1687512" cy="701675"/>
          </a:xfrm>
          <a:prstGeom prst="rect">
            <a:avLst/>
          </a:prstGeom>
          <a:noFill/>
          <a:ln w="9525">
            <a:noFill/>
            <a:miter lim="800000"/>
            <a:headEnd/>
            <a:tailEnd/>
          </a:ln>
        </p:spPr>
        <p:txBody>
          <a:bodyPr>
            <a:spAutoFit/>
          </a:bodyPr>
          <a:lstStyle/>
          <a:p>
            <a:pPr>
              <a:spcBef>
                <a:spcPct val="50000"/>
              </a:spcBef>
            </a:pPr>
            <a:r>
              <a:rPr lang="en-US" sz="4000" b="1">
                <a:solidFill>
                  <a:srgbClr val="00FFFF"/>
                </a:solidFill>
              </a:rPr>
              <a:t>02</a:t>
            </a:r>
          </a:p>
        </p:txBody>
      </p:sp>
      <p:sp>
        <p:nvSpPr>
          <p:cNvPr id="23613" name="Text Box 61"/>
          <p:cNvSpPr txBox="1">
            <a:spLocks noChangeArrowheads="1"/>
          </p:cNvSpPr>
          <p:nvPr/>
        </p:nvSpPr>
        <p:spPr bwMode="auto">
          <a:xfrm>
            <a:off x="538163" y="5391150"/>
            <a:ext cx="1344612" cy="701675"/>
          </a:xfrm>
          <a:prstGeom prst="rect">
            <a:avLst/>
          </a:prstGeom>
          <a:noFill/>
          <a:ln w="9525">
            <a:noFill/>
            <a:miter lim="800000"/>
            <a:headEnd/>
            <a:tailEnd/>
          </a:ln>
        </p:spPr>
        <p:txBody>
          <a:bodyPr>
            <a:spAutoFit/>
          </a:bodyPr>
          <a:lstStyle/>
          <a:p>
            <a:pPr>
              <a:spcBef>
                <a:spcPct val="50000"/>
              </a:spcBef>
            </a:pPr>
            <a:r>
              <a:rPr lang="en-US" sz="4000" b="1">
                <a:solidFill>
                  <a:srgbClr val="00FFFF"/>
                </a:solidFill>
              </a:rPr>
              <a:t>01</a:t>
            </a:r>
          </a:p>
        </p:txBody>
      </p:sp>
      <p:sp>
        <p:nvSpPr>
          <p:cNvPr id="23614" name="Text Box 62"/>
          <p:cNvSpPr txBox="1">
            <a:spLocks noChangeArrowheads="1"/>
          </p:cNvSpPr>
          <p:nvPr/>
        </p:nvSpPr>
        <p:spPr bwMode="auto">
          <a:xfrm>
            <a:off x="538163" y="5391150"/>
            <a:ext cx="1344612" cy="701675"/>
          </a:xfrm>
          <a:prstGeom prst="rect">
            <a:avLst/>
          </a:prstGeom>
          <a:noFill/>
          <a:ln w="9525">
            <a:noFill/>
            <a:miter lim="800000"/>
            <a:headEnd/>
            <a:tailEnd/>
          </a:ln>
        </p:spPr>
        <p:txBody>
          <a:bodyPr>
            <a:spAutoFit/>
          </a:bodyPr>
          <a:lstStyle/>
          <a:p>
            <a:pPr>
              <a:spcBef>
                <a:spcPct val="50000"/>
              </a:spcBef>
            </a:pPr>
            <a:r>
              <a:rPr lang="en-US" sz="4000" b="1">
                <a:solidFill>
                  <a:srgbClr val="00FFFF"/>
                </a:solidFill>
              </a:rPr>
              <a:t>00</a:t>
            </a:r>
          </a:p>
        </p:txBody>
      </p:sp>
      <p:sp>
        <p:nvSpPr>
          <p:cNvPr id="23615" name="Text Box 63"/>
          <p:cNvSpPr txBox="1">
            <a:spLocks noChangeArrowheads="1"/>
          </p:cNvSpPr>
          <p:nvPr/>
        </p:nvSpPr>
        <p:spPr bwMode="auto">
          <a:xfrm>
            <a:off x="488950" y="5359400"/>
            <a:ext cx="1492250" cy="701675"/>
          </a:xfrm>
          <a:prstGeom prst="rect">
            <a:avLst/>
          </a:prstGeom>
          <a:noFill/>
          <a:ln w="9525">
            <a:noFill/>
            <a:miter lim="800000"/>
            <a:headEnd/>
            <a:tailEnd/>
          </a:ln>
        </p:spPr>
        <p:txBody>
          <a:bodyPr>
            <a:spAutoFit/>
          </a:bodyPr>
          <a:lstStyle/>
          <a:p>
            <a:pPr>
              <a:spcBef>
                <a:spcPct val="50000"/>
              </a:spcBef>
            </a:pPr>
            <a:r>
              <a:rPr lang="en-US" sz="4000" b="1">
                <a:solidFill>
                  <a:srgbClr val="00FF00"/>
                </a:solidFill>
              </a:rPr>
              <a:t>10</a:t>
            </a:r>
          </a:p>
        </p:txBody>
      </p:sp>
      <p:sp>
        <p:nvSpPr>
          <p:cNvPr id="23616" name="Text Box 64"/>
          <p:cNvSpPr txBox="1">
            <a:spLocks noChangeArrowheads="1"/>
          </p:cNvSpPr>
          <p:nvPr/>
        </p:nvSpPr>
        <p:spPr bwMode="auto">
          <a:xfrm>
            <a:off x="488950" y="5391150"/>
            <a:ext cx="1492250" cy="701675"/>
          </a:xfrm>
          <a:prstGeom prst="rect">
            <a:avLst/>
          </a:prstGeom>
          <a:noFill/>
          <a:ln w="9525">
            <a:noFill/>
            <a:miter lim="800000"/>
            <a:headEnd/>
            <a:tailEnd/>
          </a:ln>
        </p:spPr>
        <p:txBody>
          <a:bodyPr>
            <a:spAutoFit/>
          </a:bodyPr>
          <a:lstStyle/>
          <a:p>
            <a:pPr>
              <a:spcBef>
                <a:spcPct val="50000"/>
              </a:spcBef>
            </a:pPr>
            <a:r>
              <a:rPr lang="en-US" sz="4000" b="1">
                <a:solidFill>
                  <a:srgbClr val="00FFFF"/>
                </a:solidFill>
              </a:rPr>
              <a:t>09</a:t>
            </a:r>
          </a:p>
        </p:txBody>
      </p:sp>
      <p:sp>
        <p:nvSpPr>
          <p:cNvPr id="23617" name="Text Box 65"/>
          <p:cNvSpPr txBox="1">
            <a:spLocks noChangeArrowheads="1"/>
          </p:cNvSpPr>
          <p:nvPr/>
        </p:nvSpPr>
        <p:spPr bwMode="auto">
          <a:xfrm>
            <a:off x="488950" y="5359400"/>
            <a:ext cx="1492250" cy="701675"/>
          </a:xfrm>
          <a:prstGeom prst="rect">
            <a:avLst/>
          </a:prstGeom>
          <a:noFill/>
          <a:ln w="9525">
            <a:noFill/>
            <a:miter lim="800000"/>
            <a:headEnd/>
            <a:tailEnd/>
          </a:ln>
        </p:spPr>
        <p:txBody>
          <a:bodyPr>
            <a:spAutoFit/>
          </a:bodyPr>
          <a:lstStyle/>
          <a:p>
            <a:pPr>
              <a:spcBef>
                <a:spcPct val="50000"/>
              </a:spcBef>
            </a:pPr>
            <a:r>
              <a:rPr lang="en-US" sz="4000" b="1">
                <a:solidFill>
                  <a:srgbClr val="00FFFF"/>
                </a:solidFill>
              </a:rPr>
              <a:t>08</a:t>
            </a:r>
          </a:p>
        </p:txBody>
      </p:sp>
      <p:sp>
        <p:nvSpPr>
          <p:cNvPr id="23618" name="Text Box 66"/>
          <p:cNvSpPr txBox="1">
            <a:spLocks noChangeArrowheads="1"/>
          </p:cNvSpPr>
          <p:nvPr/>
        </p:nvSpPr>
        <p:spPr bwMode="auto">
          <a:xfrm>
            <a:off x="492125" y="5391150"/>
            <a:ext cx="1641475" cy="701675"/>
          </a:xfrm>
          <a:prstGeom prst="rect">
            <a:avLst/>
          </a:prstGeom>
          <a:noFill/>
          <a:ln w="9525">
            <a:noFill/>
            <a:miter lim="800000"/>
            <a:headEnd/>
            <a:tailEnd/>
          </a:ln>
        </p:spPr>
        <p:txBody>
          <a:bodyPr>
            <a:spAutoFit/>
          </a:bodyPr>
          <a:lstStyle/>
          <a:p>
            <a:pPr>
              <a:spcBef>
                <a:spcPct val="50000"/>
              </a:spcBef>
            </a:pPr>
            <a:r>
              <a:rPr lang="en-US" sz="4000" b="1">
                <a:solidFill>
                  <a:srgbClr val="00FFFF"/>
                </a:solidFill>
              </a:rPr>
              <a:t>07</a:t>
            </a:r>
          </a:p>
        </p:txBody>
      </p:sp>
      <p:sp>
        <p:nvSpPr>
          <p:cNvPr id="23619" name="Text Box 67"/>
          <p:cNvSpPr txBox="1">
            <a:spLocks noChangeArrowheads="1"/>
          </p:cNvSpPr>
          <p:nvPr/>
        </p:nvSpPr>
        <p:spPr bwMode="auto">
          <a:xfrm>
            <a:off x="492125" y="5391150"/>
            <a:ext cx="1641475" cy="701675"/>
          </a:xfrm>
          <a:prstGeom prst="rect">
            <a:avLst/>
          </a:prstGeom>
          <a:noFill/>
          <a:ln w="9525">
            <a:noFill/>
            <a:miter lim="800000"/>
            <a:headEnd/>
            <a:tailEnd/>
          </a:ln>
        </p:spPr>
        <p:txBody>
          <a:bodyPr>
            <a:spAutoFit/>
          </a:bodyPr>
          <a:lstStyle/>
          <a:p>
            <a:pPr>
              <a:spcBef>
                <a:spcPct val="50000"/>
              </a:spcBef>
            </a:pPr>
            <a:r>
              <a:rPr lang="en-US" sz="4000" b="1">
                <a:solidFill>
                  <a:srgbClr val="00FFFF"/>
                </a:solidFill>
              </a:rPr>
              <a:t>06</a:t>
            </a:r>
          </a:p>
        </p:txBody>
      </p:sp>
      <p:sp>
        <p:nvSpPr>
          <p:cNvPr id="23620" name="Text Box 68"/>
          <p:cNvSpPr txBox="1">
            <a:spLocks noChangeArrowheads="1"/>
          </p:cNvSpPr>
          <p:nvPr/>
        </p:nvSpPr>
        <p:spPr bwMode="auto">
          <a:xfrm>
            <a:off x="488950" y="5391150"/>
            <a:ext cx="1492250" cy="701675"/>
          </a:xfrm>
          <a:prstGeom prst="rect">
            <a:avLst/>
          </a:prstGeom>
          <a:noFill/>
          <a:ln w="9525">
            <a:noFill/>
            <a:miter lim="800000"/>
            <a:headEnd/>
            <a:tailEnd/>
          </a:ln>
        </p:spPr>
        <p:txBody>
          <a:bodyPr>
            <a:spAutoFit/>
          </a:bodyPr>
          <a:lstStyle/>
          <a:p>
            <a:pPr>
              <a:spcBef>
                <a:spcPct val="50000"/>
              </a:spcBef>
            </a:pPr>
            <a:r>
              <a:rPr lang="en-US" sz="4000" b="1">
                <a:solidFill>
                  <a:srgbClr val="00FFFF"/>
                </a:solidFill>
              </a:rPr>
              <a:t>05</a:t>
            </a:r>
          </a:p>
        </p:txBody>
      </p:sp>
      <p:sp>
        <p:nvSpPr>
          <p:cNvPr id="23621" name="Text Box 69"/>
          <p:cNvSpPr txBox="1">
            <a:spLocks noChangeArrowheads="1"/>
          </p:cNvSpPr>
          <p:nvPr/>
        </p:nvSpPr>
        <p:spPr bwMode="auto">
          <a:xfrm>
            <a:off x="461963" y="5359400"/>
            <a:ext cx="1344612" cy="701675"/>
          </a:xfrm>
          <a:prstGeom prst="rect">
            <a:avLst/>
          </a:prstGeom>
          <a:noFill/>
          <a:ln w="9525">
            <a:noFill/>
            <a:miter lim="800000"/>
            <a:headEnd/>
            <a:tailEnd/>
          </a:ln>
        </p:spPr>
        <p:txBody>
          <a:bodyPr>
            <a:spAutoFit/>
          </a:bodyPr>
          <a:lstStyle/>
          <a:p>
            <a:pPr>
              <a:spcBef>
                <a:spcPct val="50000"/>
              </a:spcBef>
            </a:pPr>
            <a:r>
              <a:rPr lang="en-US" sz="4000" b="1">
                <a:solidFill>
                  <a:srgbClr val="00FFFF"/>
                </a:solidFill>
              </a:rPr>
              <a:t>04</a:t>
            </a:r>
          </a:p>
        </p:txBody>
      </p:sp>
      <p:sp>
        <p:nvSpPr>
          <p:cNvPr id="23622" name="Text Box 70"/>
          <p:cNvSpPr txBox="1">
            <a:spLocks noChangeArrowheads="1"/>
          </p:cNvSpPr>
          <p:nvPr/>
        </p:nvSpPr>
        <p:spPr bwMode="auto">
          <a:xfrm>
            <a:off x="461963" y="5359400"/>
            <a:ext cx="1344612" cy="701675"/>
          </a:xfrm>
          <a:prstGeom prst="rect">
            <a:avLst/>
          </a:prstGeom>
          <a:noFill/>
          <a:ln w="9525">
            <a:noFill/>
            <a:miter lim="800000"/>
            <a:headEnd/>
            <a:tailEnd/>
          </a:ln>
        </p:spPr>
        <p:txBody>
          <a:bodyPr>
            <a:spAutoFit/>
          </a:bodyPr>
          <a:lstStyle/>
          <a:p>
            <a:pPr>
              <a:spcBef>
                <a:spcPct val="50000"/>
              </a:spcBef>
            </a:pPr>
            <a:r>
              <a:rPr lang="en-US" sz="4000" b="1">
                <a:solidFill>
                  <a:srgbClr val="00FFFF"/>
                </a:solidFill>
              </a:rPr>
              <a:t>03</a:t>
            </a:r>
          </a:p>
        </p:txBody>
      </p:sp>
      <p:sp>
        <p:nvSpPr>
          <p:cNvPr id="23623" name="Text Box 71"/>
          <p:cNvSpPr txBox="1">
            <a:spLocks noChangeArrowheads="1"/>
          </p:cNvSpPr>
          <p:nvPr/>
        </p:nvSpPr>
        <p:spPr bwMode="auto">
          <a:xfrm>
            <a:off x="522288" y="5391150"/>
            <a:ext cx="1687512" cy="701675"/>
          </a:xfrm>
          <a:prstGeom prst="rect">
            <a:avLst/>
          </a:prstGeom>
          <a:noFill/>
          <a:ln w="9525">
            <a:noFill/>
            <a:miter lim="800000"/>
            <a:headEnd/>
            <a:tailEnd/>
          </a:ln>
        </p:spPr>
        <p:txBody>
          <a:bodyPr>
            <a:spAutoFit/>
          </a:bodyPr>
          <a:lstStyle/>
          <a:p>
            <a:pPr>
              <a:spcBef>
                <a:spcPct val="50000"/>
              </a:spcBef>
            </a:pPr>
            <a:r>
              <a:rPr lang="en-US" sz="4000" b="1">
                <a:solidFill>
                  <a:srgbClr val="00FFFF"/>
                </a:solidFill>
              </a:rPr>
              <a:t>02</a:t>
            </a:r>
          </a:p>
        </p:txBody>
      </p:sp>
      <p:sp>
        <p:nvSpPr>
          <p:cNvPr id="23624" name="Text Box 72"/>
          <p:cNvSpPr txBox="1">
            <a:spLocks noChangeArrowheads="1"/>
          </p:cNvSpPr>
          <p:nvPr/>
        </p:nvSpPr>
        <p:spPr bwMode="auto">
          <a:xfrm>
            <a:off x="323850" y="5373688"/>
            <a:ext cx="1344613" cy="701675"/>
          </a:xfrm>
          <a:prstGeom prst="rect">
            <a:avLst/>
          </a:prstGeom>
          <a:noFill/>
          <a:ln w="9525">
            <a:noFill/>
            <a:miter lim="800000"/>
            <a:headEnd/>
            <a:tailEnd/>
          </a:ln>
        </p:spPr>
        <p:txBody>
          <a:bodyPr>
            <a:spAutoFit/>
          </a:bodyPr>
          <a:lstStyle/>
          <a:p>
            <a:pPr>
              <a:spcBef>
                <a:spcPct val="50000"/>
              </a:spcBef>
            </a:pPr>
            <a:r>
              <a:rPr lang="en-US" sz="4000" b="1">
                <a:solidFill>
                  <a:srgbClr val="00FFFF"/>
                </a:solidFill>
              </a:rPr>
              <a:t>01</a:t>
            </a:r>
          </a:p>
        </p:txBody>
      </p:sp>
      <p:sp>
        <p:nvSpPr>
          <p:cNvPr id="23625" name="WordArt 73"/>
          <p:cNvSpPr>
            <a:spLocks noChangeArrowheads="1" noChangeShapeType="1" noTextEdit="1"/>
          </p:cNvSpPr>
          <p:nvPr/>
        </p:nvSpPr>
        <p:spPr bwMode="auto">
          <a:xfrm>
            <a:off x="1219200" y="1219200"/>
            <a:ext cx="6553200" cy="933450"/>
          </a:xfrm>
          <a:prstGeom prst="rect">
            <a:avLst/>
          </a:prstGeom>
        </p:spPr>
        <p:txBody>
          <a:bodyPr wrap="none" fromWordArt="1">
            <a:prstTxWarp prst="textWave2">
              <a:avLst>
                <a:gd name="adj1" fmla="val 13005"/>
                <a:gd name="adj2" fmla="val 0"/>
              </a:avLst>
            </a:prstTxWarp>
            <a:scene3d>
              <a:camera prst="legacyObliqueRight"/>
              <a:lightRig rig="legacyHarsh3" dir="t"/>
            </a:scene3d>
            <a:sp3d extrusionH="100000" prstMaterial="legacyMatte">
              <a:extrusionClr>
                <a:srgbClr val="663300"/>
              </a:extrusionClr>
            </a:sp3d>
          </a:bodyPr>
          <a:lstStyle/>
          <a:p>
            <a:pPr algn="ctr"/>
            <a:r>
              <a:rPr lang="en-US" sz="3600" kern="10">
                <a:ln w="9525">
                  <a:round/>
                  <a:headEnd/>
                  <a:tailEnd/>
                </a:ln>
                <a:gradFill rotWithShape="1">
                  <a:gsLst>
                    <a:gs pos="0">
                      <a:srgbClr val="FFFF00"/>
                    </a:gs>
                    <a:gs pos="100000">
                      <a:srgbClr val="FF0000"/>
                    </a:gs>
                  </a:gsLst>
                  <a:lin ang="5400000" scaled="1"/>
                </a:gradFill>
                <a:latin typeface="Arial"/>
                <a:cs typeface="Arial"/>
              </a:rPr>
              <a:t>TRỒNG HOA TRÊN ĐẤT BẠN</a:t>
            </a:r>
          </a:p>
        </p:txBody>
      </p:sp>
    </p:spTree>
  </p:cSld>
  <p:clrMapOvr>
    <a:masterClrMapping/>
  </p:clrMapOvr>
  <p:transition>
    <p:sndAc>
      <p:stSnd>
        <p:snd r:embed="rId2" name="chimes.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repeatCount="indefinite" fill="hold" grpId="0" nodeType="withEffect">
                                  <p:stCondLst>
                                    <p:cond delay="10000"/>
                                  </p:stCondLst>
                                  <p:childTnLst>
                                    <p:set>
                                      <p:cBhvr>
                                        <p:cTn id="6" dur="1" fill="hold">
                                          <p:stCondLst>
                                            <p:cond delay="0"/>
                                          </p:stCondLst>
                                        </p:cTn>
                                        <p:tgtEl>
                                          <p:spTgt spid="23557"/>
                                        </p:tgtEl>
                                        <p:attrNameLst>
                                          <p:attrName>style.visibility</p:attrName>
                                        </p:attrNameLst>
                                      </p:cBhvr>
                                      <p:to>
                                        <p:strVal val="visible"/>
                                      </p:to>
                                    </p:set>
                                    <p:anim calcmode="lin" valueType="num">
                                      <p:cBhvr additive="base">
                                        <p:cTn id="7" dur="5000" fill="hold"/>
                                        <p:tgtEl>
                                          <p:spTgt spid="23557"/>
                                        </p:tgtEl>
                                        <p:attrNameLst>
                                          <p:attrName>ppt_x</p:attrName>
                                        </p:attrNameLst>
                                      </p:cBhvr>
                                      <p:tavLst>
                                        <p:tav tm="0">
                                          <p:val>
                                            <p:strVal val="1+#ppt_w/2"/>
                                          </p:val>
                                        </p:tav>
                                        <p:tav tm="100000">
                                          <p:val>
                                            <p:strVal val="#ppt_x"/>
                                          </p:val>
                                        </p:tav>
                                      </p:tavLst>
                                    </p:anim>
                                    <p:anim calcmode="lin" valueType="num">
                                      <p:cBhvr additive="base">
                                        <p:cTn id="8" dur="5000" fill="hold"/>
                                        <p:tgtEl>
                                          <p:spTgt spid="23557"/>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 presetClass="entr" presetSubtype="16"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ox(in)">
                                      <p:cBhvr>
                                        <p:cTn id="13" dur="500"/>
                                        <p:tgtEl>
                                          <p:spTgt spid="2"/>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23565"/>
                                        </p:tgtEl>
                                        <p:attrNameLst>
                                          <p:attrName>style.visibility</p:attrName>
                                        </p:attrNameLst>
                                      </p:cBhvr>
                                      <p:to>
                                        <p:strVal val="visible"/>
                                      </p:to>
                                    </p:set>
                                    <p:animEffect transition="in" filter="box(in)">
                                      <p:cBhvr>
                                        <p:cTn id="16" dur="500"/>
                                        <p:tgtEl>
                                          <p:spTgt spid="23565"/>
                                        </p:tgtEl>
                                      </p:cBhvr>
                                    </p:animEffect>
                                  </p:childTnLst>
                                </p:cTn>
                              </p:par>
                              <p:par>
                                <p:cTn id="17" presetID="4" presetClass="entr" presetSubtype="16" fill="hold" grpId="0" nodeType="withEffect">
                                  <p:stCondLst>
                                    <p:cond delay="0"/>
                                  </p:stCondLst>
                                  <p:childTnLst>
                                    <p:set>
                                      <p:cBhvr>
                                        <p:cTn id="18" dur="1" fill="hold">
                                          <p:stCondLst>
                                            <p:cond delay="0"/>
                                          </p:stCondLst>
                                        </p:cTn>
                                        <p:tgtEl>
                                          <p:spTgt spid="23583"/>
                                        </p:tgtEl>
                                        <p:attrNameLst>
                                          <p:attrName>style.visibility</p:attrName>
                                        </p:attrNameLst>
                                      </p:cBhvr>
                                      <p:to>
                                        <p:strVal val="visible"/>
                                      </p:to>
                                    </p:set>
                                    <p:animEffect transition="in" filter="box(in)">
                                      <p:cBhvr>
                                        <p:cTn id="19" dur="500"/>
                                        <p:tgtEl>
                                          <p:spTgt spid="23583"/>
                                        </p:tgtEl>
                                      </p:cBhvr>
                                    </p:animEffect>
                                  </p:childTnLst>
                                </p:cTn>
                              </p:par>
                              <p:par>
                                <p:cTn id="20" presetID="4" presetClass="entr" presetSubtype="16" fill="hold" nodeType="withEffect">
                                  <p:stCondLst>
                                    <p:cond delay="0"/>
                                  </p:stCondLst>
                                  <p:childTnLst>
                                    <p:set>
                                      <p:cBhvr>
                                        <p:cTn id="21" dur="1" fill="hold">
                                          <p:stCondLst>
                                            <p:cond delay="0"/>
                                          </p:stCondLst>
                                        </p:cTn>
                                        <p:tgtEl>
                                          <p:spTgt spid="23564"/>
                                        </p:tgtEl>
                                        <p:attrNameLst>
                                          <p:attrName>style.visibility</p:attrName>
                                        </p:attrNameLst>
                                      </p:cBhvr>
                                      <p:to>
                                        <p:strVal val="visible"/>
                                      </p:to>
                                    </p:set>
                                    <p:animEffect transition="in" filter="box(in)">
                                      <p:cBhvr>
                                        <p:cTn id="22" dur="5000"/>
                                        <p:tgtEl>
                                          <p:spTgt spid="2356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1" presetClass="entr" presetSubtype="0" repeatCount="indefinite" fill="hold" grpId="0" nodeType="clickEffect">
                                  <p:stCondLst>
                                    <p:cond delay="0"/>
                                  </p:stCondLst>
                                  <p:endCondLst>
                                    <p:cond evt="onNext" delay="0">
                                      <p:tgtEl>
                                        <p:sldTgt/>
                                      </p:tgtEl>
                                    </p:cond>
                                  </p:endCondLst>
                                  <p:childTnLst>
                                    <p:set>
                                      <p:cBhvr>
                                        <p:cTn id="26" dur="1" fill="hold">
                                          <p:stCondLst>
                                            <p:cond delay="0"/>
                                          </p:stCondLst>
                                        </p:cTn>
                                        <p:tgtEl>
                                          <p:spTgt spid="23625"/>
                                        </p:tgtEl>
                                        <p:attrNameLst>
                                          <p:attrName>style.visibility</p:attrName>
                                        </p:attrNameLst>
                                      </p:cBhvr>
                                      <p:to>
                                        <p:strVal val="visible"/>
                                      </p:to>
                                    </p:set>
                                    <p:animEffect transition="in" filter="fade">
                                      <p:cBhvr>
                                        <p:cTn id="27" dur="1925" decel="100000"/>
                                        <p:tgtEl>
                                          <p:spTgt spid="23625"/>
                                        </p:tgtEl>
                                      </p:cBhvr>
                                    </p:animEffect>
                                    <p:animScale>
                                      <p:cBhvr>
                                        <p:cTn id="28" dur="1925" decel="100000"/>
                                        <p:tgtEl>
                                          <p:spTgt spid="23625"/>
                                        </p:tgtEl>
                                      </p:cBhvr>
                                      <p:from x="10000" y="10000"/>
                                      <p:to x="200000" y="450000"/>
                                    </p:animScale>
                                    <p:animScale>
                                      <p:cBhvr>
                                        <p:cTn id="29" dur="3075" accel="100000" fill="hold">
                                          <p:stCondLst>
                                            <p:cond delay="1925"/>
                                          </p:stCondLst>
                                        </p:cTn>
                                        <p:tgtEl>
                                          <p:spTgt spid="23625"/>
                                        </p:tgtEl>
                                      </p:cBhvr>
                                      <p:from x="200000" y="450000"/>
                                      <p:to x="100000" y="100000"/>
                                    </p:animScale>
                                    <p:set>
                                      <p:cBhvr>
                                        <p:cTn id="30" dur="1925" fill="hold"/>
                                        <p:tgtEl>
                                          <p:spTgt spid="23625"/>
                                        </p:tgtEl>
                                        <p:attrNameLst>
                                          <p:attrName>ppt_x</p:attrName>
                                        </p:attrNameLst>
                                      </p:cBhvr>
                                      <p:to>
                                        <p:strVal val="(0.5)"/>
                                      </p:to>
                                    </p:set>
                                    <p:anim from="(0.5)" to="(#ppt_x)" calcmode="lin" valueType="num">
                                      <p:cBhvr>
                                        <p:cTn id="31" dur="3075" accel="100000" fill="hold">
                                          <p:stCondLst>
                                            <p:cond delay="1925"/>
                                          </p:stCondLst>
                                        </p:cTn>
                                        <p:tgtEl>
                                          <p:spTgt spid="23625"/>
                                        </p:tgtEl>
                                        <p:attrNameLst>
                                          <p:attrName>ppt_x</p:attrName>
                                        </p:attrNameLst>
                                      </p:cBhvr>
                                    </p:anim>
                                    <p:set>
                                      <p:cBhvr>
                                        <p:cTn id="32" dur="1925" fill="hold"/>
                                        <p:tgtEl>
                                          <p:spTgt spid="23625"/>
                                        </p:tgtEl>
                                        <p:attrNameLst>
                                          <p:attrName>ppt_y</p:attrName>
                                        </p:attrNameLst>
                                      </p:cBhvr>
                                      <p:to>
                                        <p:strVal val="(#ppt_y+0.4)"/>
                                      </p:to>
                                    </p:set>
                                    <p:anim from="(#ppt_y+0.4)" to="(#ppt_y)" calcmode="lin" valueType="num">
                                      <p:cBhvr>
                                        <p:cTn id="33" dur="3075" accel="100000" fill="hold">
                                          <p:stCondLst>
                                            <p:cond delay="1925"/>
                                          </p:stCondLst>
                                        </p:cTn>
                                        <p:tgtEl>
                                          <p:spTgt spid="23625"/>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4" restart="whenNotActive" fill="hold" evtFilter="cancelBubble" nodeType="interactiveSeq">
                <p:stCondLst>
                  <p:cond evt="onClick" delay="0">
                    <p:tgtEl>
                      <p:spTgt spid="23583"/>
                    </p:tgtEl>
                  </p:cond>
                </p:stCondLst>
                <p:endSync evt="end" delay="0">
                  <p:rtn val="all"/>
                </p:endSync>
                <p:childTnLst>
                  <p:par>
                    <p:cTn id="35" fill="hold" nodeType="clickPar">
                      <p:stCondLst>
                        <p:cond delay="0"/>
                      </p:stCondLst>
                      <p:childTnLst>
                        <p:par>
                          <p:cTn id="36" fill="hold" nodeType="withGroup">
                            <p:stCondLst>
                              <p:cond delay="0"/>
                            </p:stCondLst>
                            <p:childTnLst>
                              <p:par>
                                <p:cTn id="37" presetID="10" presetClass="exit" presetSubtype="0" fill="hold" nodeType="withEffect">
                                  <p:stCondLst>
                                    <p:cond delay="0"/>
                                  </p:stCondLst>
                                  <p:childTnLst>
                                    <p:animEffect transition="out" filter="fade">
                                      <p:cBhvr>
                                        <p:cTn id="38" dur="2000"/>
                                        <p:tgtEl>
                                          <p:spTgt spid="23564"/>
                                        </p:tgtEl>
                                      </p:cBhvr>
                                    </p:animEffect>
                                    <p:set>
                                      <p:cBhvr>
                                        <p:cTn id="39" dur="1" fill="hold">
                                          <p:stCondLst>
                                            <p:cond delay="1999"/>
                                          </p:stCondLst>
                                        </p:cTn>
                                        <p:tgtEl>
                                          <p:spTgt spid="23564"/>
                                        </p:tgtEl>
                                        <p:attrNameLst>
                                          <p:attrName>style.visibility</p:attrName>
                                        </p:attrNameLst>
                                      </p:cBhvr>
                                      <p:to>
                                        <p:strVal val="hidden"/>
                                      </p:to>
                                    </p:set>
                                  </p:childTnLst>
                                </p:cTn>
                              </p:par>
                              <p:par>
                                <p:cTn id="40" presetID="11" presetClass="entr" presetSubtype="0" fill="hold" grpId="0" nodeType="withEffect">
                                  <p:stCondLst>
                                    <p:cond delay="0"/>
                                  </p:stCondLst>
                                  <p:childTnLst>
                                    <p:set>
                                      <p:cBhvr>
                                        <p:cTn id="41" dur="1000">
                                          <p:stCondLst>
                                            <p:cond delay="0"/>
                                          </p:stCondLst>
                                        </p:cTn>
                                        <p:tgtEl>
                                          <p:spTgt spid="23584"/>
                                        </p:tgtEl>
                                        <p:attrNameLst>
                                          <p:attrName>style.visibility</p:attrName>
                                        </p:attrNameLst>
                                      </p:cBhvr>
                                      <p:to>
                                        <p:strVal val="visible"/>
                                      </p:to>
                                    </p:set>
                                  </p:childTnLst>
                                  <p:subTnLst>
                                    <p:set>
                                      <p:cBhvr override="childStyle">
                                        <p:cTn dur="1" fill="hold" display="0" masterRel="sameClick" afterEffect="1">
                                          <p:stCondLst>
                                            <p:cond evt="end" delay="0">
                                              <p:tn val="40"/>
                                            </p:cond>
                                          </p:stCondLst>
                                        </p:cTn>
                                        <p:tgtEl>
                                          <p:spTgt spid="23584"/>
                                        </p:tgtEl>
                                        <p:attrNameLst>
                                          <p:attrName>style.visibility</p:attrName>
                                        </p:attrNameLst>
                                      </p:cBhvr>
                                      <p:to>
                                        <p:strVal val="hidden"/>
                                      </p:to>
                                    </p:set>
                                    <p:audio>
                                      <p:cMediaNode>
                                        <p:cTn display="0" masterRel="sameClick">
                                          <p:stCondLst>
                                            <p:cond evt="begin" delay="0">
                                              <p:tn val="40"/>
                                            </p:cond>
                                          </p:stCondLst>
                                          <p:endCondLst>
                                            <p:cond evt="onStopAudio" delay="0">
                                              <p:tgtEl>
                                                <p:sldTgt/>
                                              </p:tgtEl>
                                            </p:cond>
                                          </p:endCondLst>
                                        </p:cTn>
                                        <p:tgtEl>
                                          <p:sndTgt r:embed="rId3" name="cashreg.wav"/>
                                        </p:tgtEl>
                                      </p:cMediaNode>
                                    </p:audio>
                                  </p:subTnLst>
                                </p:cTn>
                              </p:par>
                            </p:childTnLst>
                          </p:cTn>
                        </p:par>
                        <p:par>
                          <p:cTn id="42" fill="hold" nodeType="afterGroup">
                            <p:stCondLst>
                              <p:cond delay="2000"/>
                            </p:stCondLst>
                            <p:childTnLst>
                              <p:par>
                                <p:cTn id="43" presetID="11" presetClass="entr" presetSubtype="0" fill="hold" grpId="0" nodeType="afterEffect">
                                  <p:stCondLst>
                                    <p:cond delay="0"/>
                                  </p:stCondLst>
                                  <p:childTnLst>
                                    <p:set>
                                      <p:cBhvr>
                                        <p:cTn id="44" dur="1000">
                                          <p:stCondLst>
                                            <p:cond delay="0"/>
                                          </p:stCondLst>
                                        </p:cTn>
                                        <p:tgtEl>
                                          <p:spTgt spid="23585"/>
                                        </p:tgtEl>
                                        <p:attrNameLst>
                                          <p:attrName>style.visibility</p:attrName>
                                        </p:attrNameLst>
                                      </p:cBhvr>
                                      <p:to>
                                        <p:strVal val="visible"/>
                                      </p:to>
                                    </p:set>
                                  </p:childTnLst>
                                  <p:subTnLst>
                                    <p:set>
                                      <p:cBhvr override="childStyle">
                                        <p:cTn dur="1" fill="hold" display="0" masterRel="sameClick" afterEffect="1">
                                          <p:stCondLst>
                                            <p:cond evt="end" delay="0">
                                              <p:tn val="43"/>
                                            </p:cond>
                                          </p:stCondLst>
                                        </p:cTn>
                                        <p:tgtEl>
                                          <p:spTgt spid="23585"/>
                                        </p:tgtEl>
                                        <p:attrNameLst>
                                          <p:attrName>style.visibility</p:attrName>
                                        </p:attrNameLst>
                                      </p:cBhvr>
                                      <p:to>
                                        <p:strVal val="hidden"/>
                                      </p:to>
                                    </p:set>
                                    <p:audio>
                                      <p:cMediaNode>
                                        <p:cTn display="0" masterRel="sameClick">
                                          <p:stCondLst>
                                            <p:cond evt="begin" delay="0">
                                              <p:tn val="43"/>
                                            </p:cond>
                                          </p:stCondLst>
                                          <p:endCondLst>
                                            <p:cond evt="onStopAudio" delay="0">
                                              <p:tgtEl>
                                                <p:sldTgt/>
                                              </p:tgtEl>
                                            </p:cond>
                                          </p:endCondLst>
                                        </p:cTn>
                                        <p:tgtEl>
                                          <p:sndTgt r:embed="rId3" name="cashreg.wav"/>
                                        </p:tgtEl>
                                      </p:cMediaNode>
                                    </p:audio>
                                  </p:subTnLst>
                                </p:cTn>
                              </p:par>
                            </p:childTnLst>
                          </p:cTn>
                        </p:par>
                        <p:par>
                          <p:cTn id="45" fill="hold" nodeType="afterGroup">
                            <p:stCondLst>
                              <p:cond delay="3000"/>
                            </p:stCondLst>
                            <p:childTnLst>
                              <p:par>
                                <p:cTn id="46" presetID="11" presetClass="entr" presetSubtype="0" fill="hold" grpId="0" nodeType="afterEffect">
                                  <p:stCondLst>
                                    <p:cond delay="0"/>
                                  </p:stCondLst>
                                  <p:childTnLst>
                                    <p:set>
                                      <p:cBhvr>
                                        <p:cTn id="47" dur="1000">
                                          <p:stCondLst>
                                            <p:cond delay="0"/>
                                          </p:stCondLst>
                                        </p:cTn>
                                        <p:tgtEl>
                                          <p:spTgt spid="23586"/>
                                        </p:tgtEl>
                                        <p:attrNameLst>
                                          <p:attrName>style.visibility</p:attrName>
                                        </p:attrNameLst>
                                      </p:cBhvr>
                                      <p:to>
                                        <p:strVal val="visible"/>
                                      </p:to>
                                    </p:set>
                                  </p:childTnLst>
                                  <p:subTnLst>
                                    <p:set>
                                      <p:cBhvr override="childStyle">
                                        <p:cTn dur="1" fill="hold" display="0" masterRel="sameClick" afterEffect="1">
                                          <p:stCondLst>
                                            <p:cond evt="end" delay="0">
                                              <p:tn val="46"/>
                                            </p:cond>
                                          </p:stCondLst>
                                        </p:cTn>
                                        <p:tgtEl>
                                          <p:spTgt spid="23586"/>
                                        </p:tgtEl>
                                        <p:attrNameLst>
                                          <p:attrName>style.visibility</p:attrName>
                                        </p:attrNameLst>
                                      </p:cBhvr>
                                      <p:to>
                                        <p:strVal val="hidden"/>
                                      </p:to>
                                    </p:set>
                                    <p:audio>
                                      <p:cMediaNode>
                                        <p:cTn display="0" masterRel="sameClick">
                                          <p:stCondLst>
                                            <p:cond evt="begin" delay="0">
                                              <p:tn val="46"/>
                                            </p:cond>
                                          </p:stCondLst>
                                          <p:endCondLst>
                                            <p:cond evt="onStopAudio" delay="0">
                                              <p:tgtEl>
                                                <p:sldTgt/>
                                              </p:tgtEl>
                                            </p:cond>
                                          </p:endCondLst>
                                        </p:cTn>
                                        <p:tgtEl>
                                          <p:sndTgt r:embed="rId3" name="cashreg.wav"/>
                                        </p:tgtEl>
                                      </p:cMediaNode>
                                    </p:audio>
                                  </p:subTnLst>
                                </p:cTn>
                              </p:par>
                            </p:childTnLst>
                          </p:cTn>
                        </p:par>
                        <p:par>
                          <p:cTn id="48" fill="hold" nodeType="afterGroup">
                            <p:stCondLst>
                              <p:cond delay="4000"/>
                            </p:stCondLst>
                            <p:childTnLst>
                              <p:par>
                                <p:cTn id="49" presetID="11" presetClass="entr" presetSubtype="0" fill="hold" grpId="0" nodeType="afterEffect">
                                  <p:stCondLst>
                                    <p:cond delay="0"/>
                                  </p:stCondLst>
                                  <p:childTnLst>
                                    <p:set>
                                      <p:cBhvr>
                                        <p:cTn id="50" dur="1000">
                                          <p:stCondLst>
                                            <p:cond delay="0"/>
                                          </p:stCondLst>
                                        </p:cTn>
                                        <p:tgtEl>
                                          <p:spTgt spid="23587"/>
                                        </p:tgtEl>
                                        <p:attrNameLst>
                                          <p:attrName>style.visibility</p:attrName>
                                        </p:attrNameLst>
                                      </p:cBhvr>
                                      <p:to>
                                        <p:strVal val="visible"/>
                                      </p:to>
                                    </p:set>
                                  </p:childTnLst>
                                  <p:subTnLst>
                                    <p:set>
                                      <p:cBhvr override="childStyle">
                                        <p:cTn dur="1" fill="hold" display="0" masterRel="sameClick" afterEffect="1">
                                          <p:stCondLst>
                                            <p:cond evt="end" delay="0">
                                              <p:tn val="49"/>
                                            </p:cond>
                                          </p:stCondLst>
                                        </p:cTn>
                                        <p:tgtEl>
                                          <p:spTgt spid="23587"/>
                                        </p:tgtEl>
                                        <p:attrNameLst>
                                          <p:attrName>style.visibility</p:attrName>
                                        </p:attrNameLst>
                                      </p:cBhvr>
                                      <p:to>
                                        <p:strVal val="hidden"/>
                                      </p:to>
                                    </p:set>
                                    <p:audio>
                                      <p:cMediaNode>
                                        <p:cTn display="0" masterRel="sameClick">
                                          <p:stCondLst>
                                            <p:cond evt="begin" delay="0">
                                              <p:tn val="49"/>
                                            </p:cond>
                                          </p:stCondLst>
                                          <p:endCondLst>
                                            <p:cond evt="onStopAudio" delay="0">
                                              <p:tgtEl>
                                                <p:sldTgt/>
                                              </p:tgtEl>
                                            </p:cond>
                                          </p:endCondLst>
                                        </p:cTn>
                                        <p:tgtEl>
                                          <p:sndTgt r:embed="rId3" name="cashreg.wav"/>
                                        </p:tgtEl>
                                      </p:cMediaNode>
                                    </p:audio>
                                  </p:subTnLst>
                                </p:cTn>
                              </p:par>
                            </p:childTnLst>
                          </p:cTn>
                        </p:par>
                        <p:par>
                          <p:cTn id="51" fill="hold" nodeType="afterGroup">
                            <p:stCondLst>
                              <p:cond delay="5000"/>
                            </p:stCondLst>
                            <p:childTnLst>
                              <p:par>
                                <p:cTn id="52" presetID="11" presetClass="entr" presetSubtype="0" fill="hold" grpId="0" nodeType="afterEffect">
                                  <p:stCondLst>
                                    <p:cond delay="0"/>
                                  </p:stCondLst>
                                  <p:childTnLst>
                                    <p:set>
                                      <p:cBhvr>
                                        <p:cTn id="53" dur="1000">
                                          <p:stCondLst>
                                            <p:cond delay="0"/>
                                          </p:stCondLst>
                                        </p:cTn>
                                        <p:tgtEl>
                                          <p:spTgt spid="23588"/>
                                        </p:tgtEl>
                                        <p:attrNameLst>
                                          <p:attrName>style.visibility</p:attrName>
                                        </p:attrNameLst>
                                      </p:cBhvr>
                                      <p:to>
                                        <p:strVal val="visible"/>
                                      </p:to>
                                    </p:set>
                                  </p:childTnLst>
                                  <p:subTnLst>
                                    <p:set>
                                      <p:cBhvr override="childStyle">
                                        <p:cTn dur="1" fill="hold" display="0" masterRel="sameClick" afterEffect="1">
                                          <p:stCondLst>
                                            <p:cond evt="end" delay="0">
                                              <p:tn val="52"/>
                                            </p:cond>
                                          </p:stCondLst>
                                        </p:cTn>
                                        <p:tgtEl>
                                          <p:spTgt spid="23588"/>
                                        </p:tgtEl>
                                        <p:attrNameLst>
                                          <p:attrName>style.visibility</p:attrName>
                                        </p:attrNameLst>
                                      </p:cBhvr>
                                      <p:to>
                                        <p:strVal val="hidden"/>
                                      </p:to>
                                    </p:set>
                                    <p:audio>
                                      <p:cMediaNode>
                                        <p:cTn display="0" masterRel="sameClick">
                                          <p:stCondLst>
                                            <p:cond evt="begin" delay="0">
                                              <p:tn val="52"/>
                                            </p:cond>
                                          </p:stCondLst>
                                          <p:endCondLst>
                                            <p:cond evt="onStopAudio" delay="0">
                                              <p:tgtEl>
                                                <p:sldTgt/>
                                              </p:tgtEl>
                                            </p:cond>
                                          </p:endCondLst>
                                        </p:cTn>
                                        <p:tgtEl>
                                          <p:sndTgt r:embed="rId3" name="cashreg.wav"/>
                                        </p:tgtEl>
                                      </p:cMediaNode>
                                    </p:audio>
                                  </p:subTnLst>
                                </p:cTn>
                              </p:par>
                            </p:childTnLst>
                          </p:cTn>
                        </p:par>
                        <p:par>
                          <p:cTn id="54" fill="hold" nodeType="afterGroup">
                            <p:stCondLst>
                              <p:cond delay="6000"/>
                            </p:stCondLst>
                            <p:childTnLst>
                              <p:par>
                                <p:cTn id="55" presetID="11" presetClass="entr" presetSubtype="0" fill="hold" grpId="0" nodeType="afterEffect">
                                  <p:stCondLst>
                                    <p:cond delay="0"/>
                                  </p:stCondLst>
                                  <p:childTnLst>
                                    <p:set>
                                      <p:cBhvr>
                                        <p:cTn id="56" dur="1000">
                                          <p:stCondLst>
                                            <p:cond delay="0"/>
                                          </p:stCondLst>
                                        </p:cTn>
                                        <p:tgtEl>
                                          <p:spTgt spid="23589"/>
                                        </p:tgtEl>
                                        <p:attrNameLst>
                                          <p:attrName>style.visibility</p:attrName>
                                        </p:attrNameLst>
                                      </p:cBhvr>
                                      <p:to>
                                        <p:strVal val="visible"/>
                                      </p:to>
                                    </p:set>
                                  </p:childTnLst>
                                  <p:subTnLst>
                                    <p:set>
                                      <p:cBhvr override="childStyle">
                                        <p:cTn dur="1" fill="hold" display="0" masterRel="sameClick" afterEffect="1">
                                          <p:stCondLst>
                                            <p:cond evt="end" delay="0">
                                              <p:tn val="55"/>
                                            </p:cond>
                                          </p:stCondLst>
                                        </p:cTn>
                                        <p:tgtEl>
                                          <p:spTgt spid="23589"/>
                                        </p:tgtEl>
                                        <p:attrNameLst>
                                          <p:attrName>style.visibility</p:attrName>
                                        </p:attrNameLst>
                                      </p:cBhvr>
                                      <p:to>
                                        <p:strVal val="hidden"/>
                                      </p:to>
                                    </p:set>
                                    <p:audio>
                                      <p:cMediaNode>
                                        <p:cTn display="0" masterRel="sameClick">
                                          <p:stCondLst>
                                            <p:cond evt="begin" delay="0">
                                              <p:tn val="55"/>
                                            </p:cond>
                                          </p:stCondLst>
                                          <p:endCondLst>
                                            <p:cond evt="onStopAudio" delay="0">
                                              <p:tgtEl>
                                                <p:sldTgt/>
                                              </p:tgtEl>
                                            </p:cond>
                                          </p:endCondLst>
                                        </p:cTn>
                                        <p:tgtEl>
                                          <p:sndTgt r:embed="rId3" name="cashreg.wav"/>
                                        </p:tgtEl>
                                      </p:cMediaNode>
                                    </p:audio>
                                  </p:subTnLst>
                                </p:cTn>
                              </p:par>
                            </p:childTnLst>
                          </p:cTn>
                        </p:par>
                        <p:par>
                          <p:cTn id="57" fill="hold" nodeType="afterGroup">
                            <p:stCondLst>
                              <p:cond delay="7000"/>
                            </p:stCondLst>
                            <p:childTnLst>
                              <p:par>
                                <p:cTn id="58" presetID="11" presetClass="entr" presetSubtype="0" fill="hold" grpId="0" nodeType="afterEffect">
                                  <p:stCondLst>
                                    <p:cond delay="0"/>
                                  </p:stCondLst>
                                  <p:childTnLst>
                                    <p:set>
                                      <p:cBhvr>
                                        <p:cTn id="59" dur="1000">
                                          <p:stCondLst>
                                            <p:cond delay="0"/>
                                          </p:stCondLst>
                                        </p:cTn>
                                        <p:tgtEl>
                                          <p:spTgt spid="23590"/>
                                        </p:tgtEl>
                                        <p:attrNameLst>
                                          <p:attrName>style.visibility</p:attrName>
                                        </p:attrNameLst>
                                      </p:cBhvr>
                                      <p:to>
                                        <p:strVal val="visible"/>
                                      </p:to>
                                    </p:set>
                                  </p:childTnLst>
                                  <p:subTnLst>
                                    <p:set>
                                      <p:cBhvr override="childStyle">
                                        <p:cTn dur="1" fill="hold" display="0" masterRel="sameClick" afterEffect="1">
                                          <p:stCondLst>
                                            <p:cond evt="end" delay="0">
                                              <p:tn val="58"/>
                                            </p:cond>
                                          </p:stCondLst>
                                        </p:cTn>
                                        <p:tgtEl>
                                          <p:spTgt spid="23590"/>
                                        </p:tgtEl>
                                        <p:attrNameLst>
                                          <p:attrName>style.visibility</p:attrName>
                                        </p:attrNameLst>
                                      </p:cBhvr>
                                      <p:to>
                                        <p:strVal val="hidden"/>
                                      </p:to>
                                    </p:set>
                                    <p:audio>
                                      <p:cMediaNode>
                                        <p:cTn display="0" masterRel="sameClick">
                                          <p:stCondLst>
                                            <p:cond evt="begin" delay="0">
                                              <p:tn val="58"/>
                                            </p:cond>
                                          </p:stCondLst>
                                          <p:endCondLst>
                                            <p:cond evt="onStopAudio" delay="0">
                                              <p:tgtEl>
                                                <p:sldTgt/>
                                              </p:tgtEl>
                                            </p:cond>
                                          </p:endCondLst>
                                        </p:cTn>
                                        <p:tgtEl>
                                          <p:sndTgt r:embed="rId3" name="cashreg.wav"/>
                                        </p:tgtEl>
                                      </p:cMediaNode>
                                    </p:audio>
                                  </p:subTnLst>
                                </p:cTn>
                              </p:par>
                            </p:childTnLst>
                          </p:cTn>
                        </p:par>
                        <p:par>
                          <p:cTn id="60" fill="hold" nodeType="afterGroup">
                            <p:stCondLst>
                              <p:cond delay="8000"/>
                            </p:stCondLst>
                            <p:childTnLst>
                              <p:par>
                                <p:cTn id="61" presetID="11" presetClass="entr" presetSubtype="0" fill="hold" grpId="0" nodeType="afterEffect">
                                  <p:stCondLst>
                                    <p:cond delay="0"/>
                                  </p:stCondLst>
                                  <p:childTnLst>
                                    <p:set>
                                      <p:cBhvr>
                                        <p:cTn id="62" dur="1000">
                                          <p:stCondLst>
                                            <p:cond delay="0"/>
                                          </p:stCondLst>
                                        </p:cTn>
                                        <p:tgtEl>
                                          <p:spTgt spid="23591"/>
                                        </p:tgtEl>
                                        <p:attrNameLst>
                                          <p:attrName>style.visibility</p:attrName>
                                        </p:attrNameLst>
                                      </p:cBhvr>
                                      <p:to>
                                        <p:strVal val="visible"/>
                                      </p:to>
                                    </p:set>
                                  </p:childTnLst>
                                  <p:subTnLst>
                                    <p:set>
                                      <p:cBhvr override="childStyle">
                                        <p:cTn dur="1" fill="hold" display="0" masterRel="sameClick" afterEffect="1">
                                          <p:stCondLst>
                                            <p:cond evt="end" delay="0">
                                              <p:tn val="61"/>
                                            </p:cond>
                                          </p:stCondLst>
                                        </p:cTn>
                                        <p:tgtEl>
                                          <p:spTgt spid="23591"/>
                                        </p:tgtEl>
                                        <p:attrNameLst>
                                          <p:attrName>style.visibility</p:attrName>
                                        </p:attrNameLst>
                                      </p:cBhvr>
                                      <p:to>
                                        <p:strVal val="hidden"/>
                                      </p:to>
                                    </p:set>
                                    <p:audio>
                                      <p:cMediaNode>
                                        <p:cTn display="0" masterRel="sameClick">
                                          <p:stCondLst>
                                            <p:cond evt="begin" delay="0">
                                              <p:tn val="61"/>
                                            </p:cond>
                                          </p:stCondLst>
                                          <p:endCondLst>
                                            <p:cond evt="onStopAudio" delay="0">
                                              <p:tgtEl>
                                                <p:sldTgt/>
                                              </p:tgtEl>
                                            </p:cond>
                                          </p:endCondLst>
                                        </p:cTn>
                                        <p:tgtEl>
                                          <p:sndTgt r:embed="rId3" name="cashreg.wav"/>
                                        </p:tgtEl>
                                      </p:cMediaNode>
                                    </p:audio>
                                  </p:subTnLst>
                                </p:cTn>
                              </p:par>
                            </p:childTnLst>
                          </p:cTn>
                        </p:par>
                        <p:par>
                          <p:cTn id="63" fill="hold" nodeType="afterGroup">
                            <p:stCondLst>
                              <p:cond delay="9000"/>
                            </p:stCondLst>
                            <p:childTnLst>
                              <p:par>
                                <p:cTn id="64" presetID="11" presetClass="entr" presetSubtype="0" fill="hold" grpId="0" nodeType="afterEffect">
                                  <p:stCondLst>
                                    <p:cond delay="0"/>
                                  </p:stCondLst>
                                  <p:childTnLst>
                                    <p:set>
                                      <p:cBhvr>
                                        <p:cTn id="65" dur="1000">
                                          <p:stCondLst>
                                            <p:cond delay="0"/>
                                          </p:stCondLst>
                                        </p:cTn>
                                        <p:tgtEl>
                                          <p:spTgt spid="23592"/>
                                        </p:tgtEl>
                                        <p:attrNameLst>
                                          <p:attrName>style.visibility</p:attrName>
                                        </p:attrNameLst>
                                      </p:cBhvr>
                                      <p:to>
                                        <p:strVal val="visible"/>
                                      </p:to>
                                    </p:set>
                                  </p:childTnLst>
                                  <p:subTnLst>
                                    <p:set>
                                      <p:cBhvr override="childStyle">
                                        <p:cTn dur="1" fill="hold" display="0" masterRel="sameClick" afterEffect="1">
                                          <p:stCondLst>
                                            <p:cond evt="end" delay="0">
                                              <p:tn val="64"/>
                                            </p:cond>
                                          </p:stCondLst>
                                        </p:cTn>
                                        <p:tgtEl>
                                          <p:spTgt spid="23592"/>
                                        </p:tgtEl>
                                        <p:attrNameLst>
                                          <p:attrName>style.visibility</p:attrName>
                                        </p:attrNameLst>
                                      </p:cBhvr>
                                      <p:to>
                                        <p:strVal val="hidden"/>
                                      </p:to>
                                    </p:set>
                                    <p:audio>
                                      <p:cMediaNode>
                                        <p:cTn display="0" masterRel="sameClick">
                                          <p:stCondLst>
                                            <p:cond evt="begin" delay="0">
                                              <p:tn val="64"/>
                                            </p:cond>
                                          </p:stCondLst>
                                          <p:endCondLst>
                                            <p:cond evt="onStopAudio" delay="0">
                                              <p:tgtEl>
                                                <p:sldTgt/>
                                              </p:tgtEl>
                                            </p:cond>
                                          </p:endCondLst>
                                        </p:cTn>
                                        <p:tgtEl>
                                          <p:sndTgt r:embed="rId3" name="cashreg.wav"/>
                                        </p:tgtEl>
                                      </p:cMediaNode>
                                    </p:audio>
                                  </p:subTnLst>
                                </p:cTn>
                              </p:par>
                            </p:childTnLst>
                          </p:cTn>
                        </p:par>
                        <p:par>
                          <p:cTn id="66" fill="hold" nodeType="afterGroup">
                            <p:stCondLst>
                              <p:cond delay="10000"/>
                            </p:stCondLst>
                            <p:childTnLst>
                              <p:par>
                                <p:cTn id="67" presetID="11" presetClass="entr" presetSubtype="0" fill="hold" grpId="0" nodeType="afterEffect">
                                  <p:stCondLst>
                                    <p:cond delay="0"/>
                                  </p:stCondLst>
                                  <p:childTnLst>
                                    <p:set>
                                      <p:cBhvr>
                                        <p:cTn id="68" dur="1000">
                                          <p:stCondLst>
                                            <p:cond delay="0"/>
                                          </p:stCondLst>
                                        </p:cTn>
                                        <p:tgtEl>
                                          <p:spTgt spid="23593"/>
                                        </p:tgtEl>
                                        <p:attrNameLst>
                                          <p:attrName>style.visibility</p:attrName>
                                        </p:attrNameLst>
                                      </p:cBhvr>
                                      <p:to>
                                        <p:strVal val="visible"/>
                                      </p:to>
                                    </p:set>
                                  </p:childTnLst>
                                  <p:subTnLst>
                                    <p:set>
                                      <p:cBhvr override="childStyle">
                                        <p:cTn dur="1" fill="hold" display="0" masterRel="sameClick" afterEffect="1">
                                          <p:stCondLst>
                                            <p:cond evt="end" delay="0">
                                              <p:tn val="67"/>
                                            </p:cond>
                                          </p:stCondLst>
                                        </p:cTn>
                                        <p:tgtEl>
                                          <p:spTgt spid="23593"/>
                                        </p:tgtEl>
                                        <p:attrNameLst>
                                          <p:attrName>style.visibility</p:attrName>
                                        </p:attrNameLst>
                                      </p:cBhvr>
                                      <p:to>
                                        <p:strVal val="hidden"/>
                                      </p:to>
                                    </p:set>
                                    <p:audio>
                                      <p:cMediaNode>
                                        <p:cTn display="0" masterRel="sameClick">
                                          <p:stCondLst>
                                            <p:cond evt="begin" delay="0">
                                              <p:tn val="67"/>
                                            </p:cond>
                                          </p:stCondLst>
                                          <p:endCondLst>
                                            <p:cond evt="onStopAudio" delay="0">
                                              <p:tgtEl>
                                                <p:sldTgt/>
                                              </p:tgtEl>
                                            </p:cond>
                                          </p:endCondLst>
                                        </p:cTn>
                                        <p:tgtEl>
                                          <p:sndTgt r:embed="rId3" name="cashreg.wav"/>
                                        </p:tgtEl>
                                      </p:cMediaNode>
                                    </p:audio>
                                  </p:subTnLst>
                                </p:cTn>
                              </p:par>
                            </p:childTnLst>
                          </p:cTn>
                        </p:par>
                        <p:par>
                          <p:cTn id="69" fill="hold" nodeType="afterGroup">
                            <p:stCondLst>
                              <p:cond delay="11000"/>
                            </p:stCondLst>
                            <p:childTnLst>
                              <p:par>
                                <p:cTn id="70" presetID="11" presetClass="entr" presetSubtype="0" fill="hold" grpId="0" nodeType="afterEffect">
                                  <p:stCondLst>
                                    <p:cond delay="0"/>
                                  </p:stCondLst>
                                  <p:childTnLst>
                                    <p:set>
                                      <p:cBhvr>
                                        <p:cTn id="71" dur="1000">
                                          <p:stCondLst>
                                            <p:cond delay="0"/>
                                          </p:stCondLst>
                                        </p:cTn>
                                        <p:tgtEl>
                                          <p:spTgt spid="23594"/>
                                        </p:tgtEl>
                                        <p:attrNameLst>
                                          <p:attrName>style.visibility</p:attrName>
                                        </p:attrNameLst>
                                      </p:cBhvr>
                                      <p:to>
                                        <p:strVal val="visible"/>
                                      </p:to>
                                    </p:set>
                                  </p:childTnLst>
                                  <p:subTnLst>
                                    <p:set>
                                      <p:cBhvr override="childStyle">
                                        <p:cTn dur="1" fill="hold" display="0" masterRel="sameClick" afterEffect="1">
                                          <p:stCondLst>
                                            <p:cond evt="end" delay="0">
                                              <p:tn val="70"/>
                                            </p:cond>
                                          </p:stCondLst>
                                        </p:cTn>
                                        <p:tgtEl>
                                          <p:spTgt spid="23594"/>
                                        </p:tgtEl>
                                        <p:attrNameLst>
                                          <p:attrName>style.visibility</p:attrName>
                                        </p:attrNameLst>
                                      </p:cBhvr>
                                      <p:to>
                                        <p:strVal val="hidden"/>
                                      </p:to>
                                    </p:set>
                                    <p:audio>
                                      <p:cMediaNode>
                                        <p:cTn display="0" masterRel="sameClick">
                                          <p:stCondLst>
                                            <p:cond evt="begin" delay="0">
                                              <p:tn val="70"/>
                                            </p:cond>
                                          </p:stCondLst>
                                          <p:endCondLst>
                                            <p:cond evt="onStopAudio" delay="0">
                                              <p:tgtEl>
                                                <p:sldTgt/>
                                              </p:tgtEl>
                                            </p:cond>
                                          </p:endCondLst>
                                        </p:cTn>
                                        <p:tgtEl>
                                          <p:sndTgt r:embed="rId3" name="cashreg.wav"/>
                                        </p:tgtEl>
                                      </p:cMediaNode>
                                    </p:audio>
                                  </p:subTnLst>
                                </p:cTn>
                              </p:par>
                            </p:childTnLst>
                          </p:cTn>
                        </p:par>
                        <p:par>
                          <p:cTn id="72" fill="hold" nodeType="afterGroup">
                            <p:stCondLst>
                              <p:cond delay="12000"/>
                            </p:stCondLst>
                            <p:childTnLst>
                              <p:par>
                                <p:cTn id="73" presetID="11" presetClass="entr" presetSubtype="0" fill="hold" grpId="0" nodeType="afterEffect">
                                  <p:stCondLst>
                                    <p:cond delay="0"/>
                                  </p:stCondLst>
                                  <p:childTnLst>
                                    <p:set>
                                      <p:cBhvr>
                                        <p:cTn id="74" dur="1000">
                                          <p:stCondLst>
                                            <p:cond delay="0"/>
                                          </p:stCondLst>
                                        </p:cTn>
                                        <p:tgtEl>
                                          <p:spTgt spid="23595"/>
                                        </p:tgtEl>
                                        <p:attrNameLst>
                                          <p:attrName>style.visibility</p:attrName>
                                        </p:attrNameLst>
                                      </p:cBhvr>
                                      <p:to>
                                        <p:strVal val="visible"/>
                                      </p:to>
                                    </p:set>
                                  </p:childTnLst>
                                  <p:subTnLst>
                                    <p:set>
                                      <p:cBhvr override="childStyle">
                                        <p:cTn dur="1" fill="hold" display="0" masterRel="sameClick" afterEffect="1">
                                          <p:stCondLst>
                                            <p:cond evt="end" delay="0">
                                              <p:tn val="73"/>
                                            </p:cond>
                                          </p:stCondLst>
                                        </p:cTn>
                                        <p:tgtEl>
                                          <p:spTgt spid="23595"/>
                                        </p:tgtEl>
                                        <p:attrNameLst>
                                          <p:attrName>style.visibility</p:attrName>
                                        </p:attrNameLst>
                                      </p:cBhvr>
                                      <p:to>
                                        <p:strVal val="hidden"/>
                                      </p:to>
                                    </p:set>
                                    <p:audio>
                                      <p:cMediaNode>
                                        <p:cTn display="0" masterRel="sameClick">
                                          <p:stCondLst>
                                            <p:cond evt="begin" delay="0">
                                              <p:tn val="73"/>
                                            </p:cond>
                                          </p:stCondLst>
                                          <p:endCondLst>
                                            <p:cond evt="onStopAudio" delay="0">
                                              <p:tgtEl>
                                                <p:sldTgt/>
                                              </p:tgtEl>
                                            </p:cond>
                                          </p:endCondLst>
                                        </p:cTn>
                                        <p:tgtEl>
                                          <p:sndTgt r:embed="rId3" name="cashreg.wav"/>
                                        </p:tgtEl>
                                      </p:cMediaNode>
                                    </p:audio>
                                  </p:subTnLst>
                                </p:cTn>
                              </p:par>
                            </p:childTnLst>
                          </p:cTn>
                        </p:par>
                        <p:par>
                          <p:cTn id="75" fill="hold" nodeType="afterGroup">
                            <p:stCondLst>
                              <p:cond delay="13000"/>
                            </p:stCondLst>
                            <p:childTnLst>
                              <p:par>
                                <p:cTn id="76" presetID="11" presetClass="entr" presetSubtype="0" fill="hold" grpId="0" nodeType="afterEffect">
                                  <p:stCondLst>
                                    <p:cond delay="0"/>
                                  </p:stCondLst>
                                  <p:childTnLst>
                                    <p:set>
                                      <p:cBhvr>
                                        <p:cTn id="77" dur="1000">
                                          <p:stCondLst>
                                            <p:cond delay="0"/>
                                          </p:stCondLst>
                                        </p:cTn>
                                        <p:tgtEl>
                                          <p:spTgt spid="23596"/>
                                        </p:tgtEl>
                                        <p:attrNameLst>
                                          <p:attrName>style.visibility</p:attrName>
                                        </p:attrNameLst>
                                      </p:cBhvr>
                                      <p:to>
                                        <p:strVal val="visible"/>
                                      </p:to>
                                    </p:set>
                                  </p:childTnLst>
                                  <p:subTnLst>
                                    <p:set>
                                      <p:cBhvr override="childStyle">
                                        <p:cTn dur="1" fill="hold" display="0" masterRel="sameClick" afterEffect="1">
                                          <p:stCondLst>
                                            <p:cond evt="end" delay="0">
                                              <p:tn val="76"/>
                                            </p:cond>
                                          </p:stCondLst>
                                        </p:cTn>
                                        <p:tgtEl>
                                          <p:spTgt spid="23596"/>
                                        </p:tgtEl>
                                        <p:attrNameLst>
                                          <p:attrName>style.visibility</p:attrName>
                                        </p:attrNameLst>
                                      </p:cBhvr>
                                      <p:to>
                                        <p:strVal val="hidden"/>
                                      </p:to>
                                    </p:set>
                                    <p:audio>
                                      <p:cMediaNode>
                                        <p:cTn display="0" masterRel="sameClick">
                                          <p:stCondLst>
                                            <p:cond evt="begin" delay="0">
                                              <p:tn val="76"/>
                                            </p:cond>
                                          </p:stCondLst>
                                          <p:endCondLst>
                                            <p:cond evt="onStopAudio" delay="0">
                                              <p:tgtEl>
                                                <p:sldTgt/>
                                              </p:tgtEl>
                                            </p:cond>
                                          </p:endCondLst>
                                        </p:cTn>
                                        <p:tgtEl>
                                          <p:sndTgt r:embed="rId3" name="cashreg.wav"/>
                                        </p:tgtEl>
                                      </p:cMediaNode>
                                    </p:audio>
                                  </p:subTnLst>
                                </p:cTn>
                              </p:par>
                            </p:childTnLst>
                          </p:cTn>
                        </p:par>
                        <p:par>
                          <p:cTn id="78" fill="hold" nodeType="afterGroup">
                            <p:stCondLst>
                              <p:cond delay="14000"/>
                            </p:stCondLst>
                            <p:childTnLst>
                              <p:par>
                                <p:cTn id="79" presetID="11" presetClass="entr" presetSubtype="0" fill="hold" grpId="0" nodeType="afterEffect">
                                  <p:stCondLst>
                                    <p:cond delay="0"/>
                                  </p:stCondLst>
                                  <p:childTnLst>
                                    <p:set>
                                      <p:cBhvr>
                                        <p:cTn id="80" dur="1000">
                                          <p:stCondLst>
                                            <p:cond delay="0"/>
                                          </p:stCondLst>
                                        </p:cTn>
                                        <p:tgtEl>
                                          <p:spTgt spid="23597"/>
                                        </p:tgtEl>
                                        <p:attrNameLst>
                                          <p:attrName>style.visibility</p:attrName>
                                        </p:attrNameLst>
                                      </p:cBhvr>
                                      <p:to>
                                        <p:strVal val="visible"/>
                                      </p:to>
                                    </p:set>
                                  </p:childTnLst>
                                  <p:subTnLst>
                                    <p:set>
                                      <p:cBhvr override="childStyle">
                                        <p:cTn dur="1" fill="hold" display="0" masterRel="sameClick" afterEffect="1">
                                          <p:stCondLst>
                                            <p:cond evt="end" delay="0">
                                              <p:tn val="79"/>
                                            </p:cond>
                                          </p:stCondLst>
                                        </p:cTn>
                                        <p:tgtEl>
                                          <p:spTgt spid="23597"/>
                                        </p:tgtEl>
                                        <p:attrNameLst>
                                          <p:attrName>style.visibility</p:attrName>
                                        </p:attrNameLst>
                                      </p:cBhvr>
                                      <p:to>
                                        <p:strVal val="hidden"/>
                                      </p:to>
                                    </p:set>
                                    <p:audio>
                                      <p:cMediaNode>
                                        <p:cTn display="0" masterRel="sameClick">
                                          <p:stCondLst>
                                            <p:cond evt="begin" delay="0">
                                              <p:tn val="79"/>
                                            </p:cond>
                                          </p:stCondLst>
                                          <p:endCondLst>
                                            <p:cond evt="onStopAudio" delay="0">
                                              <p:tgtEl>
                                                <p:sldTgt/>
                                              </p:tgtEl>
                                            </p:cond>
                                          </p:endCondLst>
                                        </p:cTn>
                                        <p:tgtEl>
                                          <p:sndTgt r:embed="rId3" name="cashreg.wav"/>
                                        </p:tgtEl>
                                      </p:cMediaNode>
                                    </p:audio>
                                  </p:subTnLst>
                                </p:cTn>
                              </p:par>
                            </p:childTnLst>
                          </p:cTn>
                        </p:par>
                        <p:par>
                          <p:cTn id="81" fill="hold" nodeType="afterGroup">
                            <p:stCondLst>
                              <p:cond delay="15000"/>
                            </p:stCondLst>
                            <p:childTnLst>
                              <p:par>
                                <p:cTn id="82" presetID="11" presetClass="entr" presetSubtype="0" fill="hold" grpId="0" nodeType="afterEffect">
                                  <p:stCondLst>
                                    <p:cond delay="0"/>
                                  </p:stCondLst>
                                  <p:childTnLst>
                                    <p:set>
                                      <p:cBhvr>
                                        <p:cTn id="83" dur="1000">
                                          <p:stCondLst>
                                            <p:cond delay="0"/>
                                          </p:stCondLst>
                                        </p:cTn>
                                        <p:tgtEl>
                                          <p:spTgt spid="23598"/>
                                        </p:tgtEl>
                                        <p:attrNameLst>
                                          <p:attrName>style.visibility</p:attrName>
                                        </p:attrNameLst>
                                      </p:cBhvr>
                                      <p:to>
                                        <p:strVal val="visible"/>
                                      </p:to>
                                    </p:set>
                                  </p:childTnLst>
                                  <p:subTnLst>
                                    <p:set>
                                      <p:cBhvr override="childStyle">
                                        <p:cTn dur="1" fill="hold" display="0" masterRel="sameClick" afterEffect="1">
                                          <p:stCondLst>
                                            <p:cond evt="end" delay="0">
                                              <p:tn val="82"/>
                                            </p:cond>
                                          </p:stCondLst>
                                        </p:cTn>
                                        <p:tgtEl>
                                          <p:spTgt spid="23598"/>
                                        </p:tgtEl>
                                        <p:attrNameLst>
                                          <p:attrName>style.visibility</p:attrName>
                                        </p:attrNameLst>
                                      </p:cBhvr>
                                      <p:to>
                                        <p:strVal val="hidden"/>
                                      </p:to>
                                    </p:set>
                                    <p:audio>
                                      <p:cMediaNode>
                                        <p:cTn display="0" masterRel="sameClick">
                                          <p:stCondLst>
                                            <p:cond evt="begin" delay="0">
                                              <p:tn val="82"/>
                                            </p:cond>
                                          </p:stCondLst>
                                          <p:endCondLst>
                                            <p:cond evt="onStopAudio" delay="0">
                                              <p:tgtEl>
                                                <p:sldTgt/>
                                              </p:tgtEl>
                                            </p:cond>
                                          </p:endCondLst>
                                        </p:cTn>
                                        <p:tgtEl>
                                          <p:sndTgt r:embed="rId3" name="cashreg.wav"/>
                                        </p:tgtEl>
                                      </p:cMediaNode>
                                    </p:audio>
                                  </p:subTnLst>
                                </p:cTn>
                              </p:par>
                            </p:childTnLst>
                          </p:cTn>
                        </p:par>
                        <p:par>
                          <p:cTn id="84" fill="hold" nodeType="afterGroup">
                            <p:stCondLst>
                              <p:cond delay="16000"/>
                            </p:stCondLst>
                            <p:childTnLst>
                              <p:par>
                                <p:cTn id="85" presetID="11" presetClass="entr" presetSubtype="0" fill="hold" grpId="0" nodeType="afterEffect">
                                  <p:stCondLst>
                                    <p:cond delay="0"/>
                                  </p:stCondLst>
                                  <p:childTnLst>
                                    <p:set>
                                      <p:cBhvr>
                                        <p:cTn id="86" dur="1000">
                                          <p:stCondLst>
                                            <p:cond delay="0"/>
                                          </p:stCondLst>
                                        </p:cTn>
                                        <p:tgtEl>
                                          <p:spTgt spid="23599"/>
                                        </p:tgtEl>
                                        <p:attrNameLst>
                                          <p:attrName>style.visibility</p:attrName>
                                        </p:attrNameLst>
                                      </p:cBhvr>
                                      <p:to>
                                        <p:strVal val="visible"/>
                                      </p:to>
                                    </p:set>
                                  </p:childTnLst>
                                  <p:subTnLst>
                                    <p:set>
                                      <p:cBhvr override="childStyle">
                                        <p:cTn dur="1" fill="hold" display="0" masterRel="sameClick" afterEffect="1">
                                          <p:stCondLst>
                                            <p:cond evt="end" delay="0">
                                              <p:tn val="85"/>
                                            </p:cond>
                                          </p:stCondLst>
                                        </p:cTn>
                                        <p:tgtEl>
                                          <p:spTgt spid="23599"/>
                                        </p:tgtEl>
                                        <p:attrNameLst>
                                          <p:attrName>style.visibility</p:attrName>
                                        </p:attrNameLst>
                                      </p:cBhvr>
                                      <p:to>
                                        <p:strVal val="hidden"/>
                                      </p:to>
                                    </p:set>
                                    <p:audio>
                                      <p:cMediaNode>
                                        <p:cTn display="0" masterRel="sameClick">
                                          <p:stCondLst>
                                            <p:cond evt="begin" delay="0">
                                              <p:tn val="85"/>
                                            </p:cond>
                                          </p:stCondLst>
                                          <p:endCondLst>
                                            <p:cond evt="onStopAudio" delay="0">
                                              <p:tgtEl>
                                                <p:sldTgt/>
                                              </p:tgtEl>
                                            </p:cond>
                                          </p:endCondLst>
                                        </p:cTn>
                                        <p:tgtEl>
                                          <p:sndTgt r:embed="rId3" name="cashreg.wav"/>
                                        </p:tgtEl>
                                      </p:cMediaNode>
                                    </p:audio>
                                  </p:subTnLst>
                                </p:cTn>
                              </p:par>
                            </p:childTnLst>
                          </p:cTn>
                        </p:par>
                        <p:par>
                          <p:cTn id="87" fill="hold" nodeType="afterGroup">
                            <p:stCondLst>
                              <p:cond delay="17000"/>
                            </p:stCondLst>
                            <p:childTnLst>
                              <p:par>
                                <p:cTn id="88" presetID="11" presetClass="entr" presetSubtype="0" fill="hold" grpId="0" nodeType="afterEffect">
                                  <p:stCondLst>
                                    <p:cond delay="0"/>
                                  </p:stCondLst>
                                  <p:childTnLst>
                                    <p:set>
                                      <p:cBhvr>
                                        <p:cTn id="89" dur="1000">
                                          <p:stCondLst>
                                            <p:cond delay="0"/>
                                          </p:stCondLst>
                                        </p:cTn>
                                        <p:tgtEl>
                                          <p:spTgt spid="23600"/>
                                        </p:tgtEl>
                                        <p:attrNameLst>
                                          <p:attrName>style.visibility</p:attrName>
                                        </p:attrNameLst>
                                      </p:cBhvr>
                                      <p:to>
                                        <p:strVal val="visible"/>
                                      </p:to>
                                    </p:set>
                                  </p:childTnLst>
                                  <p:subTnLst>
                                    <p:set>
                                      <p:cBhvr override="childStyle">
                                        <p:cTn dur="1" fill="hold" display="0" masterRel="sameClick" afterEffect="1">
                                          <p:stCondLst>
                                            <p:cond evt="end" delay="0">
                                              <p:tn val="88"/>
                                            </p:cond>
                                          </p:stCondLst>
                                        </p:cTn>
                                        <p:tgtEl>
                                          <p:spTgt spid="23600"/>
                                        </p:tgtEl>
                                        <p:attrNameLst>
                                          <p:attrName>style.visibility</p:attrName>
                                        </p:attrNameLst>
                                      </p:cBhvr>
                                      <p:to>
                                        <p:strVal val="hidden"/>
                                      </p:to>
                                    </p:set>
                                    <p:audio>
                                      <p:cMediaNode>
                                        <p:cTn display="0" masterRel="sameClick">
                                          <p:stCondLst>
                                            <p:cond evt="begin" delay="0">
                                              <p:tn val="88"/>
                                            </p:cond>
                                          </p:stCondLst>
                                          <p:endCondLst>
                                            <p:cond evt="onStopAudio" delay="0">
                                              <p:tgtEl>
                                                <p:sldTgt/>
                                              </p:tgtEl>
                                            </p:cond>
                                          </p:endCondLst>
                                        </p:cTn>
                                        <p:tgtEl>
                                          <p:sndTgt r:embed="rId3" name="cashreg.wav"/>
                                        </p:tgtEl>
                                      </p:cMediaNode>
                                    </p:audio>
                                  </p:subTnLst>
                                </p:cTn>
                              </p:par>
                            </p:childTnLst>
                          </p:cTn>
                        </p:par>
                        <p:par>
                          <p:cTn id="90" fill="hold" nodeType="afterGroup">
                            <p:stCondLst>
                              <p:cond delay="18000"/>
                            </p:stCondLst>
                            <p:childTnLst>
                              <p:par>
                                <p:cTn id="91" presetID="11" presetClass="entr" presetSubtype="0" fill="hold" grpId="0" nodeType="afterEffect">
                                  <p:stCondLst>
                                    <p:cond delay="0"/>
                                  </p:stCondLst>
                                  <p:childTnLst>
                                    <p:set>
                                      <p:cBhvr>
                                        <p:cTn id="92" dur="1000">
                                          <p:stCondLst>
                                            <p:cond delay="0"/>
                                          </p:stCondLst>
                                        </p:cTn>
                                        <p:tgtEl>
                                          <p:spTgt spid="23601"/>
                                        </p:tgtEl>
                                        <p:attrNameLst>
                                          <p:attrName>style.visibility</p:attrName>
                                        </p:attrNameLst>
                                      </p:cBhvr>
                                      <p:to>
                                        <p:strVal val="visible"/>
                                      </p:to>
                                    </p:set>
                                  </p:childTnLst>
                                  <p:subTnLst>
                                    <p:set>
                                      <p:cBhvr override="childStyle">
                                        <p:cTn dur="1" fill="hold" display="0" masterRel="sameClick" afterEffect="1">
                                          <p:stCondLst>
                                            <p:cond evt="end" delay="0">
                                              <p:tn val="91"/>
                                            </p:cond>
                                          </p:stCondLst>
                                        </p:cTn>
                                        <p:tgtEl>
                                          <p:spTgt spid="23601"/>
                                        </p:tgtEl>
                                        <p:attrNameLst>
                                          <p:attrName>style.visibility</p:attrName>
                                        </p:attrNameLst>
                                      </p:cBhvr>
                                      <p:to>
                                        <p:strVal val="hidden"/>
                                      </p:to>
                                    </p:set>
                                    <p:audio>
                                      <p:cMediaNode>
                                        <p:cTn display="0" masterRel="sameClick">
                                          <p:stCondLst>
                                            <p:cond evt="begin" delay="0">
                                              <p:tn val="91"/>
                                            </p:cond>
                                          </p:stCondLst>
                                          <p:endCondLst>
                                            <p:cond evt="onStopAudio" delay="0">
                                              <p:tgtEl>
                                                <p:sldTgt/>
                                              </p:tgtEl>
                                            </p:cond>
                                          </p:endCondLst>
                                        </p:cTn>
                                        <p:tgtEl>
                                          <p:sndTgt r:embed="rId3" name="cashreg.wav"/>
                                        </p:tgtEl>
                                      </p:cMediaNode>
                                    </p:audio>
                                  </p:subTnLst>
                                </p:cTn>
                              </p:par>
                            </p:childTnLst>
                          </p:cTn>
                        </p:par>
                        <p:par>
                          <p:cTn id="93" fill="hold" nodeType="afterGroup">
                            <p:stCondLst>
                              <p:cond delay="19000"/>
                            </p:stCondLst>
                            <p:childTnLst>
                              <p:par>
                                <p:cTn id="94" presetID="11" presetClass="entr" presetSubtype="0" fill="hold" grpId="0" nodeType="afterEffect">
                                  <p:stCondLst>
                                    <p:cond delay="0"/>
                                  </p:stCondLst>
                                  <p:childTnLst>
                                    <p:set>
                                      <p:cBhvr>
                                        <p:cTn id="95" dur="1000">
                                          <p:stCondLst>
                                            <p:cond delay="0"/>
                                          </p:stCondLst>
                                        </p:cTn>
                                        <p:tgtEl>
                                          <p:spTgt spid="23602"/>
                                        </p:tgtEl>
                                        <p:attrNameLst>
                                          <p:attrName>style.visibility</p:attrName>
                                        </p:attrNameLst>
                                      </p:cBhvr>
                                      <p:to>
                                        <p:strVal val="visible"/>
                                      </p:to>
                                    </p:set>
                                  </p:childTnLst>
                                  <p:subTnLst>
                                    <p:set>
                                      <p:cBhvr override="childStyle">
                                        <p:cTn dur="1" fill="hold" display="0" masterRel="sameClick" afterEffect="1">
                                          <p:stCondLst>
                                            <p:cond evt="end" delay="0">
                                              <p:tn val="94"/>
                                            </p:cond>
                                          </p:stCondLst>
                                        </p:cTn>
                                        <p:tgtEl>
                                          <p:spTgt spid="23602"/>
                                        </p:tgtEl>
                                        <p:attrNameLst>
                                          <p:attrName>style.visibility</p:attrName>
                                        </p:attrNameLst>
                                      </p:cBhvr>
                                      <p:to>
                                        <p:strVal val="hidden"/>
                                      </p:to>
                                    </p:set>
                                    <p:audio>
                                      <p:cMediaNode>
                                        <p:cTn display="0" masterRel="sameClick">
                                          <p:stCondLst>
                                            <p:cond evt="begin" delay="0">
                                              <p:tn val="94"/>
                                            </p:cond>
                                          </p:stCondLst>
                                          <p:endCondLst>
                                            <p:cond evt="onStopAudio" delay="0">
                                              <p:tgtEl>
                                                <p:sldTgt/>
                                              </p:tgtEl>
                                            </p:cond>
                                          </p:endCondLst>
                                        </p:cTn>
                                        <p:tgtEl>
                                          <p:sndTgt r:embed="rId3" name="cashreg.wav"/>
                                        </p:tgtEl>
                                      </p:cMediaNode>
                                    </p:audio>
                                  </p:subTnLst>
                                </p:cTn>
                              </p:par>
                            </p:childTnLst>
                          </p:cTn>
                        </p:par>
                        <p:par>
                          <p:cTn id="96" fill="hold" nodeType="afterGroup">
                            <p:stCondLst>
                              <p:cond delay="20000"/>
                            </p:stCondLst>
                            <p:childTnLst>
                              <p:par>
                                <p:cTn id="97" presetID="11" presetClass="entr" presetSubtype="0" fill="hold" grpId="0" nodeType="afterEffect">
                                  <p:stCondLst>
                                    <p:cond delay="0"/>
                                  </p:stCondLst>
                                  <p:childTnLst>
                                    <p:set>
                                      <p:cBhvr>
                                        <p:cTn id="98" dur="1000">
                                          <p:stCondLst>
                                            <p:cond delay="0"/>
                                          </p:stCondLst>
                                        </p:cTn>
                                        <p:tgtEl>
                                          <p:spTgt spid="23604"/>
                                        </p:tgtEl>
                                        <p:attrNameLst>
                                          <p:attrName>style.visibility</p:attrName>
                                        </p:attrNameLst>
                                      </p:cBhvr>
                                      <p:to>
                                        <p:strVal val="visible"/>
                                      </p:to>
                                    </p:set>
                                  </p:childTnLst>
                                  <p:subTnLst>
                                    <p:set>
                                      <p:cBhvr override="childStyle">
                                        <p:cTn dur="1" fill="hold" display="0" masterRel="sameClick" afterEffect="1">
                                          <p:stCondLst>
                                            <p:cond evt="end" delay="0">
                                              <p:tn val="97"/>
                                            </p:cond>
                                          </p:stCondLst>
                                        </p:cTn>
                                        <p:tgtEl>
                                          <p:spTgt spid="23604"/>
                                        </p:tgtEl>
                                        <p:attrNameLst>
                                          <p:attrName>style.visibility</p:attrName>
                                        </p:attrNameLst>
                                      </p:cBhvr>
                                      <p:to>
                                        <p:strVal val="hidden"/>
                                      </p:to>
                                    </p:set>
                                    <p:audio>
                                      <p:cMediaNode>
                                        <p:cTn display="0" masterRel="sameClick">
                                          <p:stCondLst>
                                            <p:cond evt="begin" delay="0">
                                              <p:tn val="97"/>
                                            </p:cond>
                                          </p:stCondLst>
                                          <p:endCondLst>
                                            <p:cond evt="onStopAudio" delay="0">
                                              <p:tgtEl>
                                                <p:sldTgt/>
                                              </p:tgtEl>
                                            </p:cond>
                                          </p:endCondLst>
                                        </p:cTn>
                                        <p:tgtEl>
                                          <p:sndTgt r:embed="rId3" name="cashreg.wav"/>
                                        </p:tgtEl>
                                      </p:cMediaNode>
                                    </p:audio>
                                  </p:subTnLst>
                                </p:cTn>
                              </p:par>
                            </p:childTnLst>
                          </p:cTn>
                        </p:par>
                        <p:par>
                          <p:cTn id="99" fill="hold" nodeType="afterGroup">
                            <p:stCondLst>
                              <p:cond delay="21000"/>
                            </p:stCondLst>
                            <p:childTnLst>
                              <p:par>
                                <p:cTn id="100" presetID="11" presetClass="entr" presetSubtype="0" fill="hold" grpId="0" nodeType="afterEffect">
                                  <p:stCondLst>
                                    <p:cond delay="0"/>
                                  </p:stCondLst>
                                  <p:childTnLst>
                                    <p:set>
                                      <p:cBhvr>
                                        <p:cTn id="101" dur="1000">
                                          <p:stCondLst>
                                            <p:cond delay="0"/>
                                          </p:stCondLst>
                                        </p:cTn>
                                        <p:tgtEl>
                                          <p:spTgt spid="23603"/>
                                        </p:tgtEl>
                                        <p:attrNameLst>
                                          <p:attrName>style.visibility</p:attrName>
                                        </p:attrNameLst>
                                      </p:cBhvr>
                                      <p:to>
                                        <p:strVal val="visible"/>
                                      </p:to>
                                    </p:set>
                                  </p:childTnLst>
                                  <p:subTnLst>
                                    <p:set>
                                      <p:cBhvr override="childStyle">
                                        <p:cTn dur="1" fill="hold" display="0" masterRel="sameClick" afterEffect="1">
                                          <p:stCondLst>
                                            <p:cond evt="end" delay="0">
                                              <p:tn val="100"/>
                                            </p:cond>
                                          </p:stCondLst>
                                        </p:cTn>
                                        <p:tgtEl>
                                          <p:spTgt spid="23603"/>
                                        </p:tgtEl>
                                        <p:attrNameLst>
                                          <p:attrName>style.visibility</p:attrName>
                                        </p:attrNameLst>
                                      </p:cBhvr>
                                      <p:to>
                                        <p:strVal val="hidden"/>
                                      </p:to>
                                    </p:set>
                                    <p:audio>
                                      <p:cMediaNode>
                                        <p:cTn display="0" masterRel="sameClick">
                                          <p:stCondLst>
                                            <p:cond evt="begin" delay="0">
                                              <p:tn val="100"/>
                                            </p:cond>
                                          </p:stCondLst>
                                          <p:endCondLst>
                                            <p:cond evt="onStopAudio" delay="0">
                                              <p:tgtEl>
                                                <p:sldTgt/>
                                              </p:tgtEl>
                                            </p:cond>
                                          </p:endCondLst>
                                        </p:cTn>
                                        <p:tgtEl>
                                          <p:sndTgt r:embed="rId3" name="cashreg.wav"/>
                                        </p:tgtEl>
                                      </p:cMediaNode>
                                    </p:audio>
                                  </p:subTnLst>
                                </p:cTn>
                              </p:par>
                            </p:childTnLst>
                          </p:cTn>
                        </p:par>
                        <p:par>
                          <p:cTn id="102" fill="hold" nodeType="afterGroup">
                            <p:stCondLst>
                              <p:cond delay="22000"/>
                            </p:stCondLst>
                            <p:childTnLst>
                              <p:par>
                                <p:cTn id="103" presetID="11" presetClass="entr" presetSubtype="0" fill="hold" grpId="0" nodeType="afterEffect">
                                  <p:stCondLst>
                                    <p:cond delay="0"/>
                                  </p:stCondLst>
                                  <p:childTnLst>
                                    <p:set>
                                      <p:cBhvr>
                                        <p:cTn id="104" dur="1000">
                                          <p:stCondLst>
                                            <p:cond delay="0"/>
                                          </p:stCondLst>
                                        </p:cTn>
                                        <p:tgtEl>
                                          <p:spTgt spid="23605"/>
                                        </p:tgtEl>
                                        <p:attrNameLst>
                                          <p:attrName>style.visibility</p:attrName>
                                        </p:attrNameLst>
                                      </p:cBhvr>
                                      <p:to>
                                        <p:strVal val="visible"/>
                                      </p:to>
                                    </p:set>
                                  </p:childTnLst>
                                  <p:subTnLst>
                                    <p:set>
                                      <p:cBhvr override="childStyle">
                                        <p:cTn dur="1" fill="hold" display="0" masterRel="sameClick" afterEffect="1">
                                          <p:stCondLst>
                                            <p:cond evt="end" delay="0">
                                              <p:tn val="103"/>
                                            </p:cond>
                                          </p:stCondLst>
                                        </p:cTn>
                                        <p:tgtEl>
                                          <p:spTgt spid="23605"/>
                                        </p:tgtEl>
                                        <p:attrNameLst>
                                          <p:attrName>style.visibility</p:attrName>
                                        </p:attrNameLst>
                                      </p:cBhvr>
                                      <p:to>
                                        <p:strVal val="hidden"/>
                                      </p:to>
                                    </p:set>
                                    <p:audio>
                                      <p:cMediaNode>
                                        <p:cTn display="0" masterRel="sameClick">
                                          <p:stCondLst>
                                            <p:cond evt="begin" delay="0">
                                              <p:tn val="103"/>
                                            </p:cond>
                                          </p:stCondLst>
                                          <p:endCondLst>
                                            <p:cond evt="onStopAudio" delay="0">
                                              <p:tgtEl>
                                                <p:sldTgt/>
                                              </p:tgtEl>
                                            </p:cond>
                                          </p:endCondLst>
                                        </p:cTn>
                                        <p:tgtEl>
                                          <p:sndTgt r:embed="rId3" name="cashreg.wav"/>
                                        </p:tgtEl>
                                      </p:cMediaNode>
                                    </p:audio>
                                  </p:subTnLst>
                                </p:cTn>
                              </p:par>
                            </p:childTnLst>
                          </p:cTn>
                        </p:par>
                        <p:par>
                          <p:cTn id="105" fill="hold" nodeType="afterGroup">
                            <p:stCondLst>
                              <p:cond delay="23000"/>
                            </p:stCondLst>
                            <p:childTnLst>
                              <p:par>
                                <p:cTn id="106" presetID="11" presetClass="entr" presetSubtype="0" fill="hold" grpId="0" nodeType="afterEffect">
                                  <p:stCondLst>
                                    <p:cond delay="0"/>
                                  </p:stCondLst>
                                  <p:childTnLst>
                                    <p:set>
                                      <p:cBhvr>
                                        <p:cTn id="107" dur="1000">
                                          <p:stCondLst>
                                            <p:cond delay="0"/>
                                          </p:stCondLst>
                                        </p:cTn>
                                        <p:tgtEl>
                                          <p:spTgt spid="23606"/>
                                        </p:tgtEl>
                                        <p:attrNameLst>
                                          <p:attrName>style.visibility</p:attrName>
                                        </p:attrNameLst>
                                      </p:cBhvr>
                                      <p:to>
                                        <p:strVal val="visible"/>
                                      </p:to>
                                    </p:set>
                                  </p:childTnLst>
                                  <p:subTnLst>
                                    <p:set>
                                      <p:cBhvr override="childStyle">
                                        <p:cTn dur="1" fill="hold" display="0" masterRel="sameClick" afterEffect="1">
                                          <p:stCondLst>
                                            <p:cond evt="end" delay="0">
                                              <p:tn val="106"/>
                                            </p:cond>
                                          </p:stCondLst>
                                        </p:cTn>
                                        <p:tgtEl>
                                          <p:spTgt spid="23606"/>
                                        </p:tgtEl>
                                        <p:attrNameLst>
                                          <p:attrName>style.visibility</p:attrName>
                                        </p:attrNameLst>
                                      </p:cBhvr>
                                      <p:to>
                                        <p:strVal val="hidden"/>
                                      </p:to>
                                    </p:set>
                                    <p:audio>
                                      <p:cMediaNode>
                                        <p:cTn display="0" masterRel="sameClick">
                                          <p:stCondLst>
                                            <p:cond evt="begin" delay="0">
                                              <p:tn val="106"/>
                                            </p:cond>
                                          </p:stCondLst>
                                          <p:endCondLst>
                                            <p:cond evt="onStopAudio" delay="0">
                                              <p:tgtEl>
                                                <p:sldTgt/>
                                              </p:tgtEl>
                                            </p:cond>
                                          </p:endCondLst>
                                        </p:cTn>
                                        <p:tgtEl>
                                          <p:sndTgt r:embed="rId3" name="cashreg.wav"/>
                                        </p:tgtEl>
                                      </p:cMediaNode>
                                    </p:audio>
                                  </p:subTnLst>
                                </p:cTn>
                              </p:par>
                            </p:childTnLst>
                          </p:cTn>
                        </p:par>
                        <p:par>
                          <p:cTn id="108" fill="hold" nodeType="afterGroup">
                            <p:stCondLst>
                              <p:cond delay="24000"/>
                            </p:stCondLst>
                            <p:childTnLst>
                              <p:par>
                                <p:cTn id="109" presetID="11" presetClass="entr" presetSubtype="0" fill="hold" grpId="0" nodeType="afterEffect">
                                  <p:stCondLst>
                                    <p:cond delay="0"/>
                                  </p:stCondLst>
                                  <p:childTnLst>
                                    <p:set>
                                      <p:cBhvr>
                                        <p:cTn id="110" dur="1000">
                                          <p:stCondLst>
                                            <p:cond delay="0"/>
                                          </p:stCondLst>
                                        </p:cTn>
                                        <p:tgtEl>
                                          <p:spTgt spid="23607"/>
                                        </p:tgtEl>
                                        <p:attrNameLst>
                                          <p:attrName>style.visibility</p:attrName>
                                        </p:attrNameLst>
                                      </p:cBhvr>
                                      <p:to>
                                        <p:strVal val="visible"/>
                                      </p:to>
                                    </p:set>
                                  </p:childTnLst>
                                  <p:subTnLst>
                                    <p:set>
                                      <p:cBhvr override="childStyle">
                                        <p:cTn dur="1" fill="hold" display="0" masterRel="sameClick" afterEffect="1">
                                          <p:stCondLst>
                                            <p:cond evt="end" delay="0">
                                              <p:tn val="109"/>
                                            </p:cond>
                                          </p:stCondLst>
                                        </p:cTn>
                                        <p:tgtEl>
                                          <p:spTgt spid="23607"/>
                                        </p:tgtEl>
                                        <p:attrNameLst>
                                          <p:attrName>style.visibility</p:attrName>
                                        </p:attrNameLst>
                                      </p:cBhvr>
                                      <p:to>
                                        <p:strVal val="hidden"/>
                                      </p:to>
                                    </p:set>
                                    <p:audio>
                                      <p:cMediaNode>
                                        <p:cTn display="0" masterRel="sameClick">
                                          <p:stCondLst>
                                            <p:cond evt="begin" delay="0">
                                              <p:tn val="109"/>
                                            </p:cond>
                                          </p:stCondLst>
                                          <p:endCondLst>
                                            <p:cond evt="onStopAudio" delay="0">
                                              <p:tgtEl>
                                                <p:sldTgt/>
                                              </p:tgtEl>
                                            </p:cond>
                                          </p:endCondLst>
                                        </p:cTn>
                                        <p:tgtEl>
                                          <p:sndTgt r:embed="rId3" name="cashreg.wav"/>
                                        </p:tgtEl>
                                      </p:cMediaNode>
                                    </p:audio>
                                  </p:subTnLst>
                                </p:cTn>
                              </p:par>
                            </p:childTnLst>
                          </p:cTn>
                        </p:par>
                        <p:par>
                          <p:cTn id="111" fill="hold" nodeType="afterGroup">
                            <p:stCondLst>
                              <p:cond delay="25000"/>
                            </p:stCondLst>
                            <p:childTnLst>
                              <p:par>
                                <p:cTn id="112" presetID="11" presetClass="entr" presetSubtype="0" fill="hold" grpId="0" nodeType="afterEffect">
                                  <p:stCondLst>
                                    <p:cond delay="0"/>
                                  </p:stCondLst>
                                  <p:childTnLst>
                                    <p:set>
                                      <p:cBhvr>
                                        <p:cTn id="113" dur="1000">
                                          <p:stCondLst>
                                            <p:cond delay="0"/>
                                          </p:stCondLst>
                                        </p:cTn>
                                        <p:tgtEl>
                                          <p:spTgt spid="23608"/>
                                        </p:tgtEl>
                                        <p:attrNameLst>
                                          <p:attrName>style.visibility</p:attrName>
                                        </p:attrNameLst>
                                      </p:cBhvr>
                                      <p:to>
                                        <p:strVal val="visible"/>
                                      </p:to>
                                    </p:set>
                                  </p:childTnLst>
                                  <p:subTnLst>
                                    <p:set>
                                      <p:cBhvr override="childStyle">
                                        <p:cTn dur="1" fill="hold" display="0" masterRel="sameClick" afterEffect="1">
                                          <p:stCondLst>
                                            <p:cond evt="end" delay="0">
                                              <p:tn val="112"/>
                                            </p:cond>
                                          </p:stCondLst>
                                        </p:cTn>
                                        <p:tgtEl>
                                          <p:spTgt spid="23608"/>
                                        </p:tgtEl>
                                        <p:attrNameLst>
                                          <p:attrName>style.visibility</p:attrName>
                                        </p:attrNameLst>
                                      </p:cBhvr>
                                      <p:to>
                                        <p:strVal val="hidden"/>
                                      </p:to>
                                    </p:set>
                                    <p:audio>
                                      <p:cMediaNode>
                                        <p:cTn display="0" masterRel="sameClick">
                                          <p:stCondLst>
                                            <p:cond evt="begin" delay="0">
                                              <p:tn val="112"/>
                                            </p:cond>
                                          </p:stCondLst>
                                          <p:endCondLst>
                                            <p:cond evt="onStopAudio" delay="0">
                                              <p:tgtEl>
                                                <p:sldTgt/>
                                              </p:tgtEl>
                                            </p:cond>
                                          </p:endCondLst>
                                        </p:cTn>
                                        <p:tgtEl>
                                          <p:sndTgt r:embed="rId3" name="cashreg.wav"/>
                                        </p:tgtEl>
                                      </p:cMediaNode>
                                    </p:audio>
                                  </p:subTnLst>
                                </p:cTn>
                              </p:par>
                            </p:childTnLst>
                          </p:cTn>
                        </p:par>
                        <p:par>
                          <p:cTn id="114" fill="hold" nodeType="afterGroup">
                            <p:stCondLst>
                              <p:cond delay="26000"/>
                            </p:stCondLst>
                            <p:childTnLst>
                              <p:par>
                                <p:cTn id="115" presetID="11" presetClass="entr" presetSubtype="0" fill="hold" grpId="0" nodeType="afterEffect">
                                  <p:stCondLst>
                                    <p:cond delay="0"/>
                                  </p:stCondLst>
                                  <p:childTnLst>
                                    <p:set>
                                      <p:cBhvr>
                                        <p:cTn id="116" dur="1000">
                                          <p:stCondLst>
                                            <p:cond delay="0"/>
                                          </p:stCondLst>
                                        </p:cTn>
                                        <p:tgtEl>
                                          <p:spTgt spid="23609"/>
                                        </p:tgtEl>
                                        <p:attrNameLst>
                                          <p:attrName>style.visibility</p:attrName>
                                        </p:attrNameLst>
                                      </p:cBhvr>
                                      <p:to>
                                        <p:strVal val="visible"/>
                                      </p:to>
                                    </p:set>
                                  </p:childTnLst>
                                  <p:subTnLst>
                                    <p:set>
                                      <p:cBhvr override="childStyle">
                                        <p:cTn dur="1" fill="hold" display="0" masterRel="sameClick" afterEffect="1">
                                          <p:stCondLst>
                                            <p:cond evt="end" delay="0">
                                              <p:tn val="115"/>
                                            </p:cond>
                                          </p:stCondLst>
                                        </p:cTn>
                                        <p:tgtEl>
                                          <p:spTgt spid="23609"/>
                                        </p:tgtEl>
                                        <p:attrNameLst>
                                          <p:attrName>style.visibility</p:attrName>
                                        </p:attrNameLst>
                                      </p:cBhvr>
                                      <p:to>
                                        <p:strVal val="hidden"/>
                                      </p:to>
                                    </p:set>
                                    <p:audio>
                                      <p:cMediaNode>
                                        <p:cTn display="0" masterRel="sameClick">
                                          <p:stCondLst>
                                            <p:cond evt="begin" delay="0">
                                              <p:tn val="115"/>
                                            </p:cond>
                                          </p:stCondLst>
                                          <p:endCondLst>
                                            <p:cond evt="onStopAudio" delay="0">
                                              <p:tgtEl>
                                                <p:sldTgt/>
                                              </p:tgtEl>
                                            </p:cond>
                                          </p:endCondLst>
                                        </p:cTn>
                                        <p:tgtEl>
                                          <p:sndTgt r:embed="rId3" name="cashreg.wav"/>
                                        </p:tgtEl>
                                      </p:cMediaNode>
                                    </p:audio>
                                  </p:subTnLst>
                                </p:cTn>
                              </p:par>
                            </p:childTnLst>
                          </p:cTn>
                        </p:par>
                        <p:par>
                          <p:cTn id="117" fill="hold" nodeType="afterGroup">
                            <p:stCondLst>
                              <p:cond delay="27000"/>
                            </p:stCondLst>
                            <p:childTnLst>
                              <p:par>
                                <p:cTn id="118" presetID="11" presetClass="entr" presetSubtype="0" fill="hold" grpId="0" nodeType="afterEffect">
                                  <p:stCondLst>
                                    <p:cond delay="0"/>
                                  </p:stCondLst>
                                  <p:childTnLst>
                                    <p:set>
                                      <p:cBhvr>
                                        <p:cTn id="119" dur="1000">
                                          <p:stCondLst>
                                            <p:cond delay="0"/>
                                          </p:stCondLst>
                                        </p:cTn>
                                        <p:tgtEl>
                                          <p:spTgt spid="23610"/>
                                        </p:tgtEl>
                                        <p:attrNameLst>
                                          <p:attrName>style.visibility</p:attrName>
                                        </p:attrNameLst>
                                      </p:cBhvr>
                                      <p:to>
                                        <p:strVal val="visible"/>
                                      </p:to>
                                    </p:set>
                                  </p:childTnLst>
                                  <p:subTnLst>
                                    <p:set>
                                      <p:cBhvr override="childStyle">
                                        <p:cTn dur="1" fill="hold" display="0" masterRel="sameClick" afterEffect="1">
                                          <p:stCondLst>
                                            <p:cond evt="end" delay="0">
                                              <p:tn val="118"/>
                                            </p:cond>
                                          </p:stCondLst>
                                        </p:cTn>
                                        <p:tgtEl>
                                          <p:spTgt spid="23610"/>
                                        </p:tgtEl>
                                        <p:attrNameLst>
                                          <p:attrName>style.visibility</p:attrName>
                                        </p:attrNameLst>
                                      </p:cBhvr>
                                      <p:to>
                                        <p:strVal val="hidden"/>
                                      </p:to>
                                    </p:set>
                                    <p:audio>
                                      <p:cMediaNode>
                                        <p:cTn display="0" masterRel="sameClick">
                                          <p:stCondLst>
                                            <p:cond evt="begin" delay="0">
                                              <p:tn val="118"/>
                                            </p:cond>
                                          </p:stCondLst>
                                          <p:endCondLst>
                                            <p:cond evt="onStopAudio" delay="0">
                                              <p:tgtEl>
                                                <p:sldTgt/>
                                              </p:tgtEl>
                                            </p:cond>
                                          </p:endCondLst>
                                        </p:cTn>
                                        <p:tgtEl>
                                          <p:sndTgt r:embed="rId3" name="cashreg.wav"/>
                                        </p:tgtEl>
                                      </p:cMediaNode>
                                    </p:audio>
                                  </p:subTnLst>
                                </p:cTn>
                              </p:par>
                            </p:childTnLst>
                          </p:cTn>
                        </p:par>
                        <p:par>
                          <p:cTn id="120" fill="hold" nodeType="afterGroup">
                            <p:stCondLst>
                              <p:cond delay="28000"/>
                            </p:stCondLst>
                            <p:childTnLst>
                              <p:par>
                                <p:cTn id="121" presetID="11" presetClass="entr" presetSubtype="0" fill="hold" grpId="0" nodeType="afterEffect">
                                  <p:stCondLst>
                                    <p:cond delay="0"/>
                                  </p:stCondLst>
                                  <p:childTnLst>
                                    <p:set>
                                      <p:cBhvr>
                                        <p:cTn id="122" dur="1000">
                                          <p:stCondLst>
                                            <p:cond delay="0"/>
                                          </p:stCondLst>
                                        </p:cTn>
                                        <p:tgtEl>
                                          <p:spTgt spid="23611"/>
                                        </p:tgtEl>
                                        <p:attrNameLst>
                                          <p:attrName>style.visibility</p:attrName>
                                        </p:attrNameLst>
                                      </p:cBhvr>
                                      <p:to>
                                        <p:strVal val="visible"/>
                                      </p:to>
                                    </p:set>
                                  </p:childTnLst>
                                  <p:subTnLst>
                                    <p:set>
                                      <p:cBhvr override="childStyle">
                                        <p:cTn dur="1" fill="hold" display="0" masterRel="sameClick" afterEffect="1">
                                          <p:stCondLst>
                                            <p:cond evt="end" delay="0">
                                              <p:tn val="121"/>
                                            </p:cond>
                                          </p:stCondLst>
                                        </p:cTn>
                                        <p:tgtEl>
                                          <p:spTgt spid="23611"/>
                                        </p:tgtEl>
                                        <p:attrNameLst>
                                          <p:attrName>style.visibility</p:attrName>
                                        </p:attrNameLst>
                                      </p:cBhvr>
                                      <p:to>
                                        <p:strVal val="hidden"/>
                                      </p:to>
                                    </p:set>
                                    <p:audio>
                                      <p:cMediaNode>
                                        <p:cTn display="0" masterRel="sameClick">
                                          <p:stCondLst>
                                            <p:cond evt="begin" delay="0">
                                              <p:tn val="121"/>
                                            </p:cond>
                                          </p:stCondLst>
                                          <p:endCondLst>
                                            <p:cond evt="onStopAudio" delay="0">
                                              <p:tgtEl>
                                                <p:sldTgt/>
                                              </p:tgtEl>
                                            </p:cond>
                                          </p:endCondLst>
                                        </p:cTn>
                                        <p:tgtEl>
                                          <p:sndTgt r:embed="rId3" name="cashreg.wav"/>
                                        </p:tgtEl>
                                      </p:cMediaNode>
                                    </p:audio>
                                  </p:subTnLst>
                                </p:cTn>
                              </p:par>
                            </p:childTnLst>
                          </p:cTn>
                        </p:par>
                        <p:par>
                          <p:cTn id="123" fill="hold" nodeType="afterGroup">
                            <p:stCondLst>
                              <p:cond delay="29000"/>
                            </p:stCondLst>
                            <p:childTnLst>
                              <p:par>
                                <p:cTn id="124" presetID="11" presetClass="entr" presetSubtype="0" fill="hold" grpId="0" nodeType="afterEffect">
                                  <p:stCondLst>
                                    <p:cond delay="0"/>
                                  </p:stCondLst>
                                  <p:childTnLst>
                                    <p:set>
                                      <p:cBhvr>
                                        <p:cTn id="125" dur="1000">
                                          <p:stCondLst>
                                            <p:cond delay="0"/>
                                          </p:stCondLst>
                                        </p:cTn>
                                        <p:tgtEl>
                                          <p:spTgt spid="23612"/>
                                        </p:tgtEl>
                                        <p:attrNameLst>
                                          <p:attrName>style.visibility</p:attrName>
                                        </p:attrNameLst>
                                      </p:cBhvr>
                                      <p:to>
                                        <p:strVal val="visible"/>
                                      </p:to>
                                    </p:set>
                                  </p:childTnLst>
                                  <p:subTnLst>
                                    <p:set>
                                      <p:cBhvr override="childStyle">
                                        <p:cTn dur="1" fill="hold" display="0" masterRel="sameClick" afterEffect="1">
                                          <p:stCondLst>
                                            <p:cond evt="end" delay="0">
                                              <p:tn val="124"/>
                                            </p:cond>
                                          </p:stCondLst>
                                        </p:cTn>
                                        <p:tgtEl>
                                          <p:spTgt spid="23612"/>
                                        </p:tgtEl>
                                        <p:attrNameLst>
                                          <p:attrName>style.visibility</p:attrName>
                                        </p:attrNameLst>
                                      </p:cBhvr>
                                      <p:to>
                                        <p:strVal val="hidden"/>
                                      </p:to>
                                    </p:set>
                                    <p:audio>
                                      <p:cMediaNode>
                                        <p:cTn display="0" masterRel="sameClick">
                                          <p:stCondLst>
                                            <p:cond evt="begin" delay="0">
                                              <p:tn val="124"/>
                                            </p:cond>
                                          </p:stCondLst>
                                          <p:endCondLst>
                                            <p:cond evt="onStopAudio" delay="0">
                                              <p:tgtEl>
                                                <p:sldTgt/>
                                              </p:tgtEl>
                                            </p:cond>
                                          </p:endCondLst>
                                        </p:cTn>
                                        <p:tgtEl>
                                          <p:sndTgt r:embed="rId3" name="cashreg.wav"/>
                                        </p:tgtEl>
                                      </p:cMediaNode>
                                    </p:audio>
                                  </p:subTnLst>
                                </p:cTn>
                              </p:par>
                            </p:childTnLst>
                          </p:cTn>
                        </p:par>
                        <p:par>
                          <p:cTn id="126" fill="hold" nodeType="afterGroup">
                            <p:stCondLst>
                              <p:cond delay="30000"/>
                            </p:stCondLst>
                            <p:childTnLst>
                              <p:par>
                                <p:cTn id="127" presetID="11" presetClass="entr" presetSubtype="0" fill="hold" grpId="0" nodeType="afterEffect">
                                  <p:stCondLst>
                                    <p:cond delay="0"/>
                                  </p:stCondLst>
                                  <p:childTnLst>
                                    <p:set>
                                      <p:cBhvr>
                                        <p:cTn id="128" dur="1000">
                                          <p:stCondLst>
                                            <p:cond delay="0"/>
                                          </p:stCondLst>
                                        </p:cTn>
                                        <p:tgtEl>
                                          <p:spTgt spid="23613"/>
                                        </p:tgtEl>
                                        <p:attrNameLst>
                                          <p:attrName>style.visibility</p:attrName>
                                        </p:attrNameLst>
                                      </p:cBhvr>
                                      <p:to>
                                        <p:strVal val="visible"/>
                                      </p:to>
                                    </p:set>
                                  </p:childTnLst>
                                  <p:subTnLst>
                                    <p:set>
                                      <p:cBhvr override="childStyle">
                                        <p:cTn dur="1" fill="hold" display="0" masterRel="sameClick" afterEffect="1">
                                          <p:stCondLst>
                                            <p:cond evt="end" delay="0">
                                              <p:tn val="127"/>
                                            </p:cond>
                                          </p:stCondLst>
                                        </p:cTn>
                                        <p:tgtEl>
                                          <p:spTgt spid="23613"/>
                                        </p:tgtEl>
                                        <p:attrNameLst>
                                          <p:attrName>style.visibility</p:attrName>
                                        </p:attrNameLst>
                                      </p:cBhvr>
                                      <p:to>
                                        <p:strVal val="hidden"/>
                                      </p:to>
                                    </p:set>
                                    <p:audio>
                                      <p:cMediaNode>
                                        <p:cTn display="0" masterRel="sameClick">
                                          <p:stCondLst>
                                            <p:cond evt="begin" delay="0">
                                              <p:tn val="127"/>
                                            </p:cond>
                                          </p:stCondLst>
                                          <p:endCondLst>
                                            <p:cond evt="onStopAudio" delay="0">
                                              <p:tgtEl>
                                                <p:sldTgt/>
                                              </p:tgtEl>
                                            </p:cond>
                                          </p:endCondLst>
                                        </p:cTn>
                                        <p:tgtEl>
                                          <p:sndTgt r:embed="rId3" name="cashreg.wav"/>
                                        </p:tgtEl>
                                      </p:cMediaNode>
                                    </p:audio>
                                  </p:subTnLst>
                                </p:cTn>
                              </p:par>
                            </p:childTnLst>
                          </p:cTn>
                        </p:par>
                        <p:par>
                          <p:cTn id="129" fill="hold" nodeType="afterGroup">
                            <p:stCondLst>
                              <p:cond delay="31000"/>
                            </p:stCondLst>
                            <p:childTnLst>
                              <p:par>
                                <p:cTn id="130" presetID="11" presetClass="entr" presetSubtype="0" fill="hold" grpId="0" nodeType="afterEffect">
                                  <p:stCondLst>
                                    <p:cond delay="0"/>
                                  </p:stCondLst>
                                  <p:childTnLst>
                                    <p:set>
                                      <p:cBhvr>
                                        <p:cTn id="131" dur="1000">
                                          <p:stCondLst>
                                            <p:cond delay="0"/>
                                          </p:stCondLst>
                                        </p:cTn>
                                        <p:tgtEl>
                                          <p:spTgt spid="23614"/>
                                        </p:tgtEl>
                                        <p:attrNameLst>
                                          <p:attrName>style.visibility</p:attrName>
                                        </p:attrNameLst>
                                      </p:cBhvr>
                                      <p:to>
                                        <p:strVal val="visible"/>
                                      </p:to>
                                    </p:set>
                                  </p:childTnLst>
                                  <p:subTnLst>
                                    <p:set>
                                      <p:cBhvr override="childStyle">
                                        <p:cTn dur="1" fill="hold" display="0" masterRel="sameClick" afterEffect="1">
                                          <p:stCondLst>
                                            <p:cond evt="end" delay="0">
                                              <p:tn val="130"/>
                                            </p:cond>
                                          </p:stCondLst>
                                        </p:cTn>
                                        <p:tgtEl>
                                          <p:spTgt spid="23614"/>
                                        </p:tgtEl>
                                        <p:attrNameLst>
                                          <p:attrName>style.visibility</p:attrName>
                                        </p:attrNameLst>
                                      </p:cBhvr>
                                      <p:to>
                                        <p:strVal val="hidden"/>
                                      </p:to>
                                    </p:set>
                                    <p:audio>
                                      <p:cMediaNode>
                                        <p:cTn display="0" masterRel="sameClick">
                                          <p:stCondLst>
                                            <p:cond evt="begin" delay="0">
                                              <p:tn val="130"/>
                                            </p:cond>
                                          </p:stCondLst>
                                          <p:endCondLst>
                                            <p:cond evt="onStopAudio" delay="0">
                                              <p:tgtEl>
                                                <p:sldTgt/>
                                              </p:tgtEl>
                                            </p:cond>
                                          </p:endCondLst>
                                        </p:cTn>
                                        <p:tgtEl>
                                          <p:sndTgt r:embed="rId3" name="cashreg.wav"/>
                                        </p:tgtEl>
                                      </p:cMediaNode>
                                    </p:audio>
                                  </p:subTnLst>
                                </p:cTn>
                              </p:par>
                              <p:par>
                                <p:cTn id="132" presetID="4" presetClass="entr" presetSubtype="16" fill="hold" nodeType="withEffect">
                                  <p:stCondLst>
                                    <p:cond delay="0"/>
                                  </p:stCondLst>
                                  <p:childTnLst>
                                    <p:set>
                                      <p:cBhvr>
                                        <p:cTn id="133" dur="1" fill="hold">
                                          <p:stCondLst>
                                            <p:cond delay="0"/>
                                          </p:stCondLst>
                                        </p:cTn>
                                        <p:tgtEl>
                                          <p:spTgt spid="23564"/>
                                        </p:tgtEl>
                                        <p:attrNameLst>
                                          <p:attrName>style.visibility</p:attrName>
                                        </p:attrNameLst>
                                      </p:cBhvr>
                                      <p:to>
                                        <p:strVal val="visible"/>
                                      </p:to>
                                    </p:set>
                                    <p:animEffect transition="in" filter="box(in)">
                                      <p:cBhvr>
                                        <p:cTn id="134" dur="500"/>
                                        <p:tgtEl>
                                          <p:spTgt spid="23564"/>
                                        </p:tgtEl>
                                      </p:cBhvr>
                                    </p:animEffect>
                                  </p:childTnLst>
                                  <p:subTnLst>
                                    <p:audio>
                                      <p:cMediaNode>
                                        <p:cTn display="0" masterRel="sameClick">
                                          <p:stCondLst>
                                            <p:cond evt="begin" delay="0">
                                              <p:tn val="132"/>
                                            </p:cond>
                                          </p:stCondLst>
                                          <p:endCondLst>
                                            <p:cond evt="onStopAudio" delay="0">
                                              <p:tgtEl>
                                                <p:sldTgt/>
                                              </p:tgtEl>
                                            </p:cond>
                                          </p:endCondLst>
                                        </p:cTn>
                                        <p:tgtEl>
                                          <p:sndTgt r:embed="rId4" name="Trumpet1.wav"/>
                                        </p:tgtEl>
                                      </p:cMediaNode>
                                    </p:audio>
                                  </p:subTnLst>
                                </p:cTn>
                              </p:par>
                            </p:childTnLst>
                          </p:cTn>
                        </p:par>
                      </p:childTnLst>
                    </p:cTn>
                  </p:par>
                </p:childTnLst>
              </p:cTn>
              <p:nextCondLst>
                <p:cond evt="onClick" delay="0">
                  <p:tgtEl>
                    <p:spTgt spid="23583"/>
                  </p:tgtEl>
                </p:cond>
              </p:nextCondLst>
            </p:seq>
            <p:seq concurrent="1" nextAc="seek">
              <p:cTn id="135" restart="whenNotActive" fill="hold" evtFilter="cancelBubble" nodeType="interactiveSeq">
                <p:stCondLst>
                  <p:cond evt="onClick" delay="0">
                    <p:tgtEl>
                      <p:spTgt spid="23556"/>
                    </p:tgtEl>
                  </p:cond>
                </p:stCondLst>
                <p:endSync evt="end" delay="0">
                  <p:rtn val="all"/>
                </p:endSync>
                <p:childTnLst>
                  <p:par>
                    <p:cTn id="136" fill="hold" nodeType="clickPar">
                      <p:stCondLst>
                        <p:cond delay="0"/>
                      </p:stCondLst>
                      <p:childTnLst>
                        <p:par>
                          <p:cTn id="137" fill="hold" nodeType="withGroup">
                            <p:stCondLst>
                              <p:cond delay="0"/>
                            </p:stCondLst>
                            <p:childTnLst>
                              <p:par>
                                <p:cTn id="138" presetID="11" presetClass="entr" presetSubtype="0" fill="hold" nodeType="afterEffect">
                                  <p:stCondLst>
                                    <p:cond delay="0"/>
                                  </p:stCondLst>
                                  <p:childTnLst>
                                    <p:set>
                                      <p:cBhvr>
                                        <p:cTn id="139" dur="1000">
                                          <p:stCondLst>
                                            <p:cond delay="0"/>
                                          </p:stCondLst>
                                        </p:cTn>
                                        <p:tgtEl>
                                          <p:spTgt spid="23615"/>
                                        </p:tgtEl>
                                        <p:attrNameLst>
                                          <p:attrName>style.visibility</p:attrName>
                                        </p:attrNameLst>
                                      </p:cBhvr>
                                      <p:to>
                                        <p:strVal val="visible"/>
                                      </p:to>
                                    </p:set>
                                  </p:childTnLst>
                                  <p:subTnLst>
                                    <p:set>
                                      <p:cBhvr override="childStyle">
                                        <p:cTn dur="1" fill="hold" display="0" masterRel="sameClick" afterEffect="1">
                                          <p:stCondLst>
                                            <p:cond evt="end" delay="0">
                                              <p:tn val="138"/>
                                            </p:cond>
                                          </p:stCondLst>
                                        </p:cTn>
                                        <p:tgtEl>
                                          <p:spTgt spid="23615"/>
                                        </p:tgtEl>
                                        <p:attrNameLst>
                                          <p:attrName>style.visibility</p:attrName>
                                        </p:attrNameLst>
                                      </p:cBhvr>
                                      <p:to>
                                        <p:strVal val="hidden"/>
                                      </p:to>
                                    </p:set>
                                    <p:audio>
                                      <p:cMediaNode>
                                        <p:cTn display="0" masterRel="sameClick">
                                          <p:stCondLst>
                                            <p:cond evt="begin" delay="0">
                                              <p:tn val="138"/>
                                            </p:cond>
                                          </p:stCondLst>
                                          <p:endCondLst>
                                            <p:cond evt="onStopAudio" delay="0">
                                              <p:tgtEl>
                                                <p:sldTgt/>
                                              </p:tgtEl>
                                            </p:cond>
                                          </p:endCondLst>
                                        </p:cTn>
                                        <p:tgtEl>
                                          <p:sndTgt r:embed="rId3" name="cashreg.wav"/>
                                        </p:tgtEl>
                                      </p:cMediaNode>
                                    </p:audio>
                                  </p:subTnLst>
                                </p:cTn>
                              </p:par>
                            </p:childTnLst>
                          </p:cTn>
                        </p:par>
                        <p:par>
                          <p:cTn id="140" fill="hold" nodeType="afterGroup">
                            <p:stCondLst>
                              <p:cond delay="1000"/>
                            </p:stCondLst>
                            <p:childTnLst>
                              <p:par>
                                <p:cTn id="141" presetID="11" presetClass="entr" presetSubtype="0" fill="hold" nodeType="afterEffect">
                                  <p:stCondLst>
                                    <p:cond delay="0"/>
                                  </p:stCondLst>
                                  <p:childTnLst>
                                    <p:set>
                                      <p:cBhvr>
                                        <p:cTn id="142" dur="1000">
                                          <p:stCondLst>
                                            <p:cond delay="0"/>
                                          </p:stCondLst>
                                        </p:cTn>
                                        <p:tgtEl>
                                          <p:spTgt spid="23616"/>
                                        </p:tgtEl>
                                        <p:attrNameLst>
                                          <p:attrName>style.visibility</p:attrName>
                                        </p:attrNameLst>
                                      </p:cBhvr>
                                      <p:to>
                                        <p:strVal val="visible"/>
                                      </p:to>
                                    </p:set>
                                  </p:childTnLst>
                                  <p:subTnLst>
                                    <p:set>
                                      <p:cBhvr override="childStyle">
                                        <p:cTn dur="1" fill="hold" display="0" masterRel="sameClick" afterEffect="1">
                                          <p:stCondLst>
                                            <p:cond evt="end" delay="0">
                                              <p:tn val="141"/>
                                            </p:cond>
                                          </p:stCondLst>
                                        </p:cTn>
                                        <p:tgtEl>
                                          <p:spTgt spid="23616"/>
                                        </p:tgtEl>
                                        <p:attrNameLst>
                                          <p:attrName>style.visibility</p:attrName>
                                        </p:attrNameLst>
                                      </p:cBhvr>
                                      <p:to>
                                        <p:strVal val="hidden"/>
                                      </p:to>
                                    </p:set>
                                    <p:audio>
                                      <p:cMediaNode>
                                        <p:cTn display="0" masterRel="sameClick">
                                          <p:stCondLst>
                                            <p:cond evt="begin" delay="0">
                                              <p:tn val="141"/>
                                            </p:cond>
                                          </p:stCondLst>
                                          <p:endCondLst>
                                            <p:cond evt="onStopAudio" delay="0">
                                              <p:tgtEl>
                                                <p:sldTgt/>
                                              </p:tgtEl>
                                            </p:cond>
                                          </p:endCondLst>
                                        </p:cTn>
                                        <p:tgtEl>
                                          <p:sndTgt r:embed="rId3" name="cashreg.wav"/>
                                        </p:tgtEl>
                                      </p:cMediaNode>
                                    </p:audio>
                                  </p:subTnLst>
                                </p:cTn>
                              </p:par>
                            </p:childTnLst>
                          </p:cTn>
                        </p:par>
                        <p:par>
                          <p:cTn id="143" fill="hold" nodeType="afterGroup">
                            <p:stCondLst>
                              <p:cond delay="2000"/>
                            </p:stCondLst>
                            <p:childTnLst>
                              <p:par>
                                <p:cTn id="144" presetID="11" presetClass="entr" presetSubtype="0" fill="hold" nodeType="afterEffect">
                                  <p:stCondLst>
                                    <p:cond delay="0"/>
                                  </p:stCondLst>
                                  <p:childTnLst>
                                    <p:set>
                                      <p:cBhvr>
                                        <p:cTn id="145" dur="1000">
                                          <p:stCondLst>
                                            <p:cond delay="0"/>
                                          </p:stCondLst>
                                        </p:cTn>
                                        <p:tgtEl>
                                          <p:spTgt spid="23617"/>
                                        </p:tgtEl>
                                        <p:attrNameLst>
                                          <p:attrName>style.visibility</p:attrName>
                                        </p:attrNameLst>
                                      </p:cBhvr>
                                      <p:to>
                                        <p:strVal val="visible"/>
                                      </p:to>
                                    </p:set>
                                  </p:childTnLst>
                                  <p:subTnLst>
                                    <p:set>
                                      <p:cBhvr override="childStyle">
                                        <p:cTn dur="1" fill="hold" display="0" masterRel="sameClick" afterEffect="1">
                                          <p:stCondLst>
                                            <p:cond evt="end" delay="0">
                                              <p:tn val="144"/>
                                            </p:cond>
                                          </p:stCondLst>
                                        </p:cTn>
                                        <p:tgtEl>
                                          <p:spTgt spid="23617"/>
                                        </p:tgtEl>
                                        <p:attrNameLst>
                                          <p:attrName>style.visibility</p:attrName>
                                        </p:attrNameLst>
                                      </p:cBhvr>
                                      <p:to>
                                        <p:strVal val="hidden"/>
                                      </p:to>
                                    </p:set>
                                    <p:audio>
                                      <p:cMediaNode>
                                        <p:cTn display="0" masterRel="sameClick">
                                          <p:stCondLst>
                                            <p:cond evt="begin" delay="0">
                                              <p:tn val="144"/>
                                            </p:cond>
                                          </p:stCondLst>
                                          <p:endCondLst>
                                            <p:cond evt="onStopAudio" delay="0">
                                              <p:tgtEl>
                                                <p:sldTgt/>
                                              </p:tgtEl>
                                            </p:cond>
                                          </p:endCondLst>
                                        </p:cTn>
                                        <p:tgtEl>
                                          <p:sndTgt r:embed="rId3" name="cashreg.wav"/>
                                        </p:tgtEl>
                                      </p:cMediaNode>
                                    </p:audio>
                                  </p:subTnLst>
                                </p:cTn>
                              </p:par>
                            </p:childTnLst>
                          </p:cTn>
                        </p:par>
                        <p:par>
                          <p:cTn id="146" fill="hold" nodeType="afterGroup">
                            <p:stCondLst>
                              <p:cond delay="3000"/>
                            </p:stCondLst>
                            <p:childTnLst>
                              <p:par>
                                <p:cTn id="147" presetID="11" presetClass="entr" presetSubtype="0" fill="hold" nodeType="afterEffect">
                                  <p:stCondLst>
                                    <p:cond delay="0"/>
                                  </p:stCondLst>
                                  <p:childTnLst>
                                    <p:set>
                                      <p:cBhvr>
                                        <p:cTn id="148" dur="1000">
                                          <p:stCondLst>
                                            <p:cond delay="0"/>
                                          </p:stCondLst>
                                        </p:cTn>
                                        <p:tgtEl>
                                          <p:spTgt spid="23618"/>
                                        </p:tgtEl>
                                        <p:attrNameLst>
                                          <p:attrName>style.visibility</p:attrName>
                                        </p:attrNameLst>
                                      </p:cBhvr>
                                      <p:to>
                                        <p:strVal val="visible"/>
                                      </p:to>
                                    </p:set>
                                  </p:childTnLst>
                                  <p:subTnLst>
                                    <p:set>
                                      <p:cBhvr override="childStyle">
                                        <p:cTn dur="1" fill="hold" display="0" masterRel="sameClick" afterEffect="1">
                                          <p:stCondLst>
                                            <p:cond evt="end" delay="0">
                                              <p:tn val="147"/>
                                            </p:cond>
                                          </p:stCondLst>
                                        </p:cTn>
                                        <p:tgtEl>
                                          <p:spTgt spid="23618"/>
                                        </p:tgtEl>
                                        <p:attrNameLst>
                                          <p:attrName>style.visibility</p:attrName>
                                        </p:attrNameLst>
                                      </p:cBhvr>
                                      <p:to>
                                        <p:strVal val="hidden"/>
                                      </p:to>
                                    </p:set>
                                    <p:audio>
                                      <p:cMediaNode>
                                        <p:cTn display="0" masterRel="sameClick">
                                          <p:stCondLst>
                                            <p:cond evt="begin" delay="0">
                                              <p:tn val="147"/>
                                            </p:cond>
                                          </p:stCondLst>
                                          <p:endCondLst>
                                            <p:cond evt="onStopAudio" delay="0">
                                              <p:tgtEl>
                                                <p:sldTgt/>
                                              </p:tgtEl>
                                            </p:cond>
                                          </p:endCondLst>
                                        </p:cTn>
                                        <p:tgtEl>
                                          <p:sndTgt r:embed="rId3" name="cashreg.wav"/>
                                        </p:tgtEl>
                                      </p:cMediaNode>
                                    </p:audio>
                                  </p:subTnLst>
                                </p:cTn>
                              </p:par>
                            </p:childTnLst>
                          </p:cTn>
                        </p:par>
                        <p:par>
                          <p:cTn id="149" fill="hold" nodeType="afterGroup">
                            <p:stCondLst>
                              <p:cond delay="4000"/>
                            </p:stCondLst>
                            <p:childTnLst>
                              <p:par>
                                <p:cTn id="150" presetID="11" presetClass="entr" presetSubtype="0" fill="hold" nodeType="afterEffect">
                                  <p:stCondLst>
                                    <p:cond delay="0"/>
                                  </p:stCondLst>
                                  <p:childTnLst>
                                    <p:set>
                                      <p:cBhvr>
                                        <p:cTn id="151" dur="1000">
                                          <p:stCondLst>
                                            <p:cond delay="0"/>
                                          </p:stCondLst>
                                        </p:cTn>
                                        <p:tgtEl>
                                          <p:spTgt spid="23619"/>
                                        </p:tgtEl>
                                        <p:attrNameLst>
                                          <p:attrName>style.visibility</p:attrName>
                                        </p:attrNameLst>
                                      </p:cBhvr>
                                      <p:to>
                                        <p:strVal val="visible"/>
                                      </p:to>
                                    </p:set>
                                  </p:childTnLst>
                                  <p:subTnLst>
                                    <p:set>
                                      <p:cBhvr override="childStyle">
                                        <p:cTn dur="1" fill="hold" display="0" masterRel="sameClick" afterEffect="1">
                                          <p:stCondLst>
                                            <p:cond evt="end" delay="0">
                                              <p:tn val="150"/>
                                            </p:cond>
                                          </p:stCondLst>
                                        </p:cTn>
                                        <p:tgtEl>
                                          <p:spTgt spid="23619"/>
                                        </p:tgtEl>
                                        <p:attrNameLst>
                                          <p:attrName>style.visibility</p:attrName>
                                        </p:attrNameLst>
                                      </p:cBhvr>
                                      <p:to>
                                        <p:strVal val="hidden"/>
                                      </p:to>
                                    </p:set>
                                    <p:audio>
                                      <p:cMediaNode>
                                        <p:cTn display="0" masterRel="sameClick">
                                          <p:stCondLst>
                                            <p:cond evt="begin" delay="0">
                                              <p:tn val="150"/>
                                            </p:cond>
                                          </p:stCondLst>
                                          <p:endCondLst>
                                            <p:cond evt="onStopAudio" delay="0">
                                              <p:tgtEl>
                                                <p:sldTgt/>
                                              </p:tgtEl>
                                            </p:cond>
                                          </p:endCondLst>
                                        </p:cTn>
                                        <p:tgtEl>
                                          <p:sndTgt r:embed="rId3" name="cashreg.wav"/>
                                        </p:tgtEl>
                                      </p:cMediaNode>
                                    </p:audio>
                                  </p:subTnLst>
                                </p:cTn>
                              </p:par>
                            </p:childTnLst>
                          </p:cTn>
                        </p:par>
                        <p:par>
                          <p:cTn id="152" fill="hold" nodeType="afterGroup">
                            <p:stCondLst>
                              <p:cond delay="5000"/>
                            </p:stCondLst>
                            <p:childTnLst>
                              <p:par>
                                <p:cTn id="153" presetID="11" presetClass="entr" presetSubtype="0" fill="hold" nodeType="afterEffect">
                                  <p:stCondLst>
                                    <p:cond delay="0"/>
                                  </p:stCondLst>
                                  <p:childTnLst>
                                    <p:set>
                                      <p:cBhvr>
                                        <p:cTn id="154" dur="1000">
                                          <p:stCondLst>
                                            <p:cond delay="0"/>
                                          </p:stCondLst>
                                        </p:cTn>
                                        <p:tgtEl>
                                          <p:spTgt spid="23620"/>
                                        </p:tgtEl>
                                        <p:attrNameLst>
                                          <p:attrName>style.visibility</p:attrName>
                                        </p:attrNameLst>
                                      </p:cBhvr>
                                      <p:to>
                                        <p:strVal val="visible"/>
                                      </p:to>
                                    </p:set>
                                  </p:childTnLst>
                                  <p:subTnLst>
                                    <p:set>
                                      <p:cBhvr override="childStyle">
                                        <p:cTn dur="1" fill="hold" display="0" masterRel="sameClick" afterEffect="1">
                                          <p:stCondLst>
                                            <p:cond evt="end" delay="0">
                                              <p:tn val="153"/>
                                            </p:cond>
                                          </p:stCondLst>
                                        </p:cTn>
                                        <p:tgtEl>
                                          <p:spTgt spid="23620"/>
                                        </p:tgtEl>
                                        <p:attrNameLst>
                                          <p:attrName>style.visibility</p:attrName>
                                        </p:attrNameLst>
                                      </p:cBhvr>
                                      <p:to>
                                        <p:strVal val="hidden"/>
                                      </p:to>
                                    </p:set>
                                    <p:audio>
                                      <p:cMediaNode>
                                        <p:cTn display="0" masterRel="sameClick">
                                          <p:stCondLst>
                                            <p:cond evt="begin" delay="0">
                                              <p:tn val="153"/>
                                            </p:cond>
                                          </p:stCondLst>
                                          <p:endCondLst>
                                            <p:cond evt="onStopAudio" delay="0">
                                              <p:tgtEl>
                                                <p:sldTgt/>
                                              </p:tgtEl>
                                            </p:cond>
                                          </p:endCondLst>
                                        </p:cTn>
                                        <p:tgtEl>
                                          <p:sndTgt r:embed="rId3" name="cashreg.wav"/>
                                        </p:tgtEl>
                                      </p:cMediaNode>
                                    </p:audio>
                                  </p:subTnLst>
                                </p:cTn>
                              </p:par>
                            </p:childTnLst>
                          </p:cTn>
                        </p:par>
                        <p:par>
                          <p:cTn id="155" fill="hold" nodeType="afterGroup">
                            <p:stCondLst>
                              <p:cond delay="6000"/>
                            </p:stCondLst>
                            <p:childTnLst>
                              <p:par>
                                <p:cTn id="156" presetID="11" presetClass="entr" presetSubtype="0" fill="hold" nodeType="afterEffect">
                                  <p:stCondLst>
                                    <p:cond delay="0"/>
                                  </p:stCondLst>
                                  <p:childTnLst>
                                    <p:set>
                                      <p:cBhvr>
                                        <p:cTn id="157" dur="1000">
                                          <p:stCondLst>
                                            <p:cond delay="0"/>
                                          </p:stCondLst>
                                        </p:cTn>
                                        <p:tgtEl>
                                          <p:spTgt spid="23621"/>
                                        </p:tgtEl>
                                        <p:attrNameLst>
                                          <p:attrName>style.visibility</p:attrName>
                                        </p:attrNameLst>
                                      </p:cBhvr>
                                      <p:to>
                                        <p:strVal val="visible"/>
                                      </p:to>
                                    </p:set>
                                  </p:childTnLst>
                                  <p:subTnLst>
                                    <p:set>
                                      <p:cBhvr override="childStyle">
                                        <p:cTn dur="1" fill="hold" display="0" masterRel="sameClick" afterEffect="1">
                                          <p:stCondLst>
                                            <p:cond evt="end" delay="0">
                                              <p:tn val="156"/>
                                            </p:cond>
                                          </p:stCondLst>
                                        </p:cTn>
                                        <p:tgtEl>
                                          <p:spTgt spid="23621"/>
                                        </p:tgtEl>
                                        <p:attrNameLst>
                                          <p:attrName>style.visibility</p:attrName>
                                        </p:attrNameLst>
                                      </p:cBhvr>
                                      <p:to>
                                        <p:strVal val="hidden"/>
                                      </p:to>
                                    </p:set>
                                    <p:audio>
                                      <p:cMediaNode>
                                        <p:cTn display="0" masterRel="sameClick">
                                          <p:stCondLst>
                                            <p:cond evt="begin" delay="0">
                                              <p:tn val="156"/>
                                            </p:cond>
                                          </p:stCondLst>
                                          <p:endCondLst>
                                            <p:cond evt="onStopAudio" delay="0">
                                              <p:tgtEl>
                                                <p:sldTgt/>
                                              </p:tgtEl>
                                            </p:cond>
                                          </p:endCondLst>
                                        </p:cTn>
                                        <p:tgtEl>
                                          <p:sndTgt r:embed="rId3" name="cashreg.wav"/>
                                        </p:tgtEl>
                                      </p:cMediaNode>
                                    </p:audio>
                                  </p:subTnLst>
                                </p:cTn>
                              </p:par>
                            </p:childTnLst>
                          </p:cTn>
                        </p:par>
                        <p:par>
                          <p:cTn id="158" fill="hold" nodeType="afterGroup">
                            <p:stCondLst>
                              <p:cond delay="7000"/>
                            </p:stCondLst>
                            <p:childTnLst>
                              <p:par>
                                <p:cTn id="159" presetID="11" presetClass="entr" presetSubtype="0" fill="hold" nodeType="afterEffect">
                                  <p:stCondLst>
                                    <p:cond delay="0"/>
                                  </p:stCondLst>
                                  <p:childTnLst>
                                    <p:set>
                                      <p:cBhvr>
                                        <p:cTn id="160" dur="1000">
                                          <p:stCondLst>
                                            <p:cond delay="0"/>
                                          </p:stCondLst>
                                        </p:cTn>
                                        <p:tgtEl>
                                          <p:spTgt spid="23622"/>
                                        </p:tgtEl>
                                        <p:attrNameLst>
                                          <p:attrName>style.visibility</p:attrName>
                                        </p:attrNameLst>
                                      </p:cBhvr>
                                      <p:to>
                                        <p:strVal val="visible"/>
                                      </p:to>
                                    </p:set>
                                  </p:childTnLst>
                                  <p:subTnLst>
                                    <p:set>
                                      <p:cBhvr override="childStyle">
                                        <p:cTn dur="1" fill="hold" display="0" masterRel="sameClick" afterEffect="1">
                                          <p:stCondLst>
                                            <p:cond evt="end" delay="0">
                                              <p:tn val="159"/>
                                            </p:cond>
                                          </p:stCondLst>
                                        </p:cTn>
                                        <p:tgtEl>
                                          <p:spTgt spid="23622"/>
                                        </p:tgtEl>
                                        <p:attrNameLst>
                                          <p:attrName>style.visibility</p:attrName>
                                        </p:attrNameLst>
                                      </p:cBhvr>
                                      <p:to>
                                        <p:strVal val="hidden"/>
                                      </p:to>
                                    </p:set>
                                    <p:audio>
                                      <p:cMediaNode>
                                        <p:cTn display="0" masterRel="sameClick">
                                          <p:stCondLst>
                                            <p:cond evt="begin" delay="0">
                                              <p:tn val="159"/>
                                            </p:cond>
                                          </p:stCondLst>
                                          <p:endCondLst>
                                            <p:cond evt="onStopAudio" delay="0">
                                              <p:tgtEl>
                                                <p:sldTgt/>
                                              </p:tgtEl>
                                            </p:cond>
                                          </p:endCondLst>
                                        </p:cTn>
                                        <p:tgtEl>
                                          <p:sndTgt r:embed="rId3" name="cashreg.wav"/>
                                        </p:tgtEl>
                                      </p:cMediaNode>
                                    </p:audio>
                                  </p:subTnLst>
                                </p:cTn>
                              </p:par>
                            </p:childTnLst>
                          </p:cTn>
                        </p:par>
                        <p:par>
                          <p:cTn id="161" fill="hold" nodeType="afterGroup">
                            <p:stCondLst>
                              <p:cond delay="8000"/>
                            </p:stCondLst>
                            <p:childTnLst>
                              <p:par>
                                <p:cTn id="162" presetID="11" presetClass="entr" presetSubtype="0" fill="hold" nodeType="afterEffect">
                                  <p:stCondLst>
                                    <p:cond delay="0"/>
                                  </p:stCondLst>
                                  <p:childTnLst>
                                    <p:set>
                                      <p:cBhvr>
                                        <p:cTn id="163" dur="1000">
                                          <p:stCondLst>
                                            <p:cond delay="0"/>
                                          </p:stCondLst>
                                        </p:cTn>
                                        <p:tgtEl>
                                          <p:spTgt spid="23623"/>
                                        </p:tgtEl>
                                        <p:attrNameLst>
                                          <p:attrName>style.visibility</p:attrName>
                                        </p:attrNameLst>
                                      </p:cBhvr>
                                      <p:to>
                                        <p:strVal val="visible"/>
                                      </p:to>
                                    </p:set>
                                  </p:childTnLst>
                                  <p:subTnLst>
                                    <p:set>
                                      <p:cBhvr override="childStyle">
                                        <p:cTn dur="1" fill="hold" display="0" masterRel="sameClick" afterEffect="1">
                                          <p:stCondLst>
                                            <p:cond evt="end" delay="0">
                                              <p:tn val="162"/>
                                            </p:cond>
                                          </p:stCondLst>
                                        </p:cTn>
                                        <p:tgtEl>
                                          <p:spTgt spid="23623"/>
                                        </p:tgtEl>
                                        <p:attrNameLst>
                                          <p:attrName>style.visibility</p:attrName>
                                        </p:attrNameLst>
                                      </p:cBhvr>
                                      <p:to>
                                        <p:strVal val="hidden"/>
                                      </p:to>
                                    </p:set>
                                    <p:audio>
                                      <p:cMediaNode>
                                        <p:cTn display="0" masterRel="sameClick">
                                          <p:stCondLst>
                                            <p:cond evt="begin" delay="0">
                                              <p:tn val="162"/>
                                            </p:cond>
                                          </p:stCondLst>
                                          <p:endCondLst>
                                            <p:cond evt="onStopAudio" delay="0">
                                              <p:tgtEl>
                                                <p:sldTgt/>
                                              </p:tgtEl>
                                            </p:cond>
                                          </p:endCondLst>
                                        </p:cTn>
                                        <p:tgtEl>
                                          <p:sndTgt r:embed="rId3" name="cashreg.wav"/>
                                        </p:tgtEl>
                                      </p:cMediaNode>
                                    </p:audio>
                                  </p:subTnLst>
                                </p:cTn>
                              </p:par>
                            </p:childTnLst>
                          </p:cTn>
                        </p:par>
                        <p:par>
                          <p:cTn id="164" fill="hold" nodeType="afterGroup">
                            <p:stCondLst>
                              <p:cond delay="9000"/>
                            </p:stCondLst>
                            <p:childTnLst>
                              <p:par>
                                <p:cTn id="165" presetID="11" presetClass="entr" presetSubtype="0" fill="hold" nodeType="afterEffect">
                                  <p:stCondLst>
                                    <p:cond delay="0"/>
                                  </p:stCondLst>
                                  <p:childTnLst>
                                    <p:set>
                                      <p:cBhvr>
                                        <p:cTn id="166" dur="1000">
                                          <p:stCondLst>
                                            <p:cond delay="0"/>
                                          </p:stCondLst>
                                        </p:cTn>
                                        <p:tgtEl>
                                          <p:spTgt spid="23624"/>
                                        </p:tgtEl>
                                        <p:attrNameLst>
                                          <p:attrName>style.visibility</p:attrName>
                                        </p:attrNameLst>
                                      </p:cBhvr>
                                      <p:to>
                                        <p:strVal val="visible"/>
                                      </p:to>
                                    </p:set>
                                  </p:childTnLst>
                                  <p:subTnLst>
                                    <p:set>
                                      <p:cBhvr override="childStyle">
                                        <p:cTn dur="1" fill="hold" display="0" masterRel="sameClick" afterEffect="1">
                                          <p:stCondLst>
                                            <p:cond evt="end" delay="0">
                                              <p:tn val="165"/>
                                            </p:cond>
                                          </p:stCondLst>
                                        </p:cTn>
                                        <p:tgtEl>
                                          <p:spTgt spid="23624"/>
                                        </p:tgtEl>
                                        <p:attrNameLst>
                                          <p:attrName>style.visibility</p:attrName>
                                        </p:attrNameLst>
                                      </p:cBhvr>
                                      <p:to>
                                        <p:strVal val="hidden"/>
                                      </p:to>
                                    </p:set>
                                    <p:audio>
                                      <p:cMediaNode>
                                        <p:cTn display="0" masterRel="sameClick">
                                          <p:stCondLst>
                                            <p:cond evt="begin" delay="0">
                                              <p:tn val="165"/>
                                            </p:cond>
                                          </p:stCondLst>
                                          <p:endCondLst>
                                            <p:cond evt="onStopAudio" delay="0">
                                              <p:tgtEl>
                                                <p:sldTgt/>
                                              </p:tgtEl>
                                            </p:cond>
                                          </p:endCondLst>
                                        </p:cTn>
                                        <p:tgtEl>
                                          <p:sndTgt r:embed="rId3" name="cashreg.wav"/>
                                        </p:tgtEl>
                                      </p:cMediaNode>
                                    </p:audio>
                                  </p:subTnLst>
                                </p:cTn>
                              </p:par>
                            </p:childTnLst>
                          </p:cTn>
                        </p:par>
                        <p:par>
                          <p:cTn id="167" fill="hold" nodeType="afterGroup">
                            <p:stCondLst>
                              <p:cond delay="10000"/>
                            </p:stCondLst>
                            <p:childTnLst>
                              <p:par>
                                <p:cTn id="168" presetID="11" presetClass="entr" presetSubtype="0" fill="hold" nodeType="afterEffect">
                                  <p:stCondLst>
                                    <p:cond delay="0"/>
                                  </p:stCondLst>
                                  <p:childTnLst>
                                    <p:set>
                                      <p:cBhvr>
                                        <p:cTn id="169" dur="1000">
                                          <p:stCondLst>
                                            <p:cond delay="0"/>
                                          </p:stCondLst>
                                        </p:cTn>
                                        <p:tgtEl>
                                          <p:spTgt spid="23559"/>
                                        </p:tgtEl>
                                        <p:attrNameLst>
                                          <p:attrName>style.visibility</p:attrName>
                                        </p:attrNameLst>
                                      </p:cBhvr>
                                      <p:to>
                                        <p:strVal val="visible"/>
                                      </p:to>
                                    </p:set>
                                  </p:childTnLst>
                                  <p:subTnLst>
                                    <p:set>
                                      <p:cBhvr override="childStyle">
                                        <p:cTn dur="1" fill="hold" display="0" masterRel="sameClick" afterEffect="1">
                                          <p:stCondLst>
                                            <p:cond evt="end" delay="0">
                                              <p:tn val="168"/>
                                            </p:cond>
                                          </p:stCondLst>
                                        </p:cTn>
                                        <p:tgtEl>
                                          <p:spTgt spid="23559"/>
                                        </p:tgtEl>
                                        <p:attrNameLst>
                                          <p:attrName>style.visibility</p:attrName>
                                        </p:attrNameLst>
                                      </p:cBhvr>
                                      <p:to>
                                        <p:strVal val="hidden"/>
                                      </p:to>
                                    </p:set>
                                    <p:audio>
                                      <p:cMediaNode>
                                        <p:cTn display="0" masterRel="sameClick">
                                          <p:stCondLst>
                                            <p:cond evt="begin" delay="0">
                                              <p:tn val="168"/>
                                            </p:cond>
                                          </p:stCondLst>
                                          <p:endCondLst>
                                            <p:cond evt="onStopAudio" delay="0">
                                              <p:tgtEl>
                                                <p:sldTgt/>
                                              </p:tgtEl>
                                            </p:cond>
                                          </p:endCondLst>
                                        </p:cTn>
                                        <p:tgtEl>
                                          <p:sndTgt r:embed="rId3" name="cashreg.wav"/>
                                        </p:tgtEl>
                                      </p:cMediaNode>
                                    </p:audio>
                                  </p:subTnLst>
                                </p:cTn>
                              </p:par>
                            </p:childTnLst>
                          </p:cTn>
                        </p:par>
                      </p:childTnLst>
                    </p:cTn>
                  </p:par>
                  <p:par>
                    <p:cTn id="170" fill="hold" nodeType="clickPar">
                      <p:stCondLst>
                        <p:cond delay="indefinite"/>
                      </p:stCondLst>
                      <p:childTnLst>
                        <p:par>
                          <p:cTn id="171" fill="hold" nodeType="withGroup">
                            <p:stCondLst>
                              <p:cond delay="0"/>
                            </p:stCondLst>
                            <p:childTnLst>
                              <p:par>
                                <p:cTn id="172" presetID="11" presetClass="entr" presetSubtype="0" fill="hold" grpId="0" nodeType="clickEffect">
                                  <p:stCondLst>
                                    <p:cond delay="0"/>
                                  </p:stCondLst>
                                  <p:childTnLst>
                                    <p:set>
                                      <p:cBhvr>
                                        <p:cTn id="173" dur="1000">
                                          <p:stCondLst>
                                            <p:cond delay="0"/>
                                          </p:stCondLst>
                                        </p:cTn>
                                        <p:tgtEl>
                                          <p:spTgt spid="23567"/>
                                        </p:tgtEl>
                                        <p:attrNameLst>
                                          <p:attrName>style.visibility</p:attrName>
                                        </p:attrNameLst>
                                      </p:cBhvr>
                                      <p:to>
                                        <p:strVal val="visible"/>
                                      </p:to>
                                    </p:set>
                                  </p:childTnLst>
                                  <p:subTnLst>
                                    <p:set>
                                      <p:cBhvr override="childStyle">
                                        <p:cTn dur="1" fill="hold" display="0" masterRel="sameClick" afterEffect="1">
                                          <p:stCondLst>
                                            <p:cond evt="end" delay="0">
                                              <p:tn val="172"/>
                                            </p:cond>
                                          </p:stCondLst>
                                        </p:cTn>
                                        <p:tgtEl>
                                          <p:spTgt spid="23567"/>
                                        </p:tgtEl>
                                        <p:attrNameLst>
                                          <p:attrName>style.visibility</p:attrName>
                                        </p:attrNameLst>
                                      </p:cBhvr>
                                      <p:to>
                                        <p:strVal val="hidden"/>
                                      </p:to>
                                    </p:set>
                                    <p:audio>
                                      <p:cMediaNode>
                                        <p:cTn display="0" masterRel="sameClick">
                                          <p:stCondLst>
                                            <p:cond evt="begin" delay="0">
                                              <p:tn val="172"/>
                                            </p:cond>
                                          </p:stCondLst>
                                          <p:endCondLst>
                                            <p:cond evt="onStopAudio" delay="0">
                                              <p:tgtEl>
                                                <p:sldTgt/>
                                              </p:tgtEl>
                                            </p:cond>
                                          </p:endCondLst>
                                        </p:cTn>
                                        <p:tgtEl>
                                          <p:sndTgt r:embed="rId3" name="cashreg.wav"/>
                                        </p:tgtEl>
                                      </p:cMediaNode>
                                    </p:audio>
                                  </p:subTnLst>
                                </p:cTn>
                              </p:par>
                            </p:childTnLst>
                          </p:cTn>
                        </p:par>
                      </p:childTnLst>
                    </p:cTn>
                  </p:par>
                  <p:par>
                    <p:cTn id="174" fill="hold" nodeType="clickPar">
                      <p:stCondLst>
                        <p:cond delay="indefinite"/>
                      </p:stCondLst>
                      <p:childTnLst>
                        <p:par>
                          <p:cTn id="175" fill="hold" nodeType="withGroup">
                            <p:stCondLst>
                              <p:cond delay="0"/>
                            </p:stCondLst>
                            <p:childTnLst>
                              <p:par>
                                <p:cTn id="176" presetID="11" presetClass="entr" presetSubtype="0" fill="hold" grpId="0" nodeType="clickEffect">
                                  <p:stCondLst>
                                    <p:cond delay="0"/>
                                  </p:stCondLst>
                                  <p:childTnLst>
                                    <p:set>
                                      <p:cBhvr>
                                        <p:cTn id="177" dur="1000">
                                          <p:stCondLst>
                                            <p:cond delay="0"/>
                                          </p:stCondLst>
                                        </p:cTn>
                                        <p:tgtEl>
                                          <p:spTgt spid="23568"/>
                                        </p:tgtEl>
                                        <p:attrNameLst>
                                          <p:attrName>style.visibility</p:attrName>
                                        </p:attrNameLst>
                                      </p:cBhvr>
                                      <p:to>
                                        <p:strVal val="visible"/>
                                      </p:to>
                                    </p:set>
                                  </p:childTnLst>
                                  <p:subTnLst>
                                    <p:set>
                                      <p:cBhvr override="childStyle">
                                        <p:cTn dur="1" fill="hold" display="0" masterRel="sameClick" afterEffect="1">
                                          <p:stCondLst>
                                            <p:cond evt="end" delay="0">
                                              <p:tn val="176"/>
                                            </p:cond>
                                          </p:stCondLst>
                                        </p:cTn>
                                        <p:tgtEl>
                                          <p:spTgt spid="23568"/>
                                        </p:tgtEl>
                                        <p:attrNameLst>
                                          <p:attrName>style.visibility</p:attrName>
                                        </p:attrNameLst>
                                      </p:cBhvr>
                                      <p:to>
                                        <p:strVal val="hidden"/>
                                      </p:to>
                                    </p:set>
                                    <p:audio>
                                      <p:cMediaNode>
                                        <p:cTn display="0" masterRel="sameClick">
                                          <p:stCondLst>
                                            <p:cond evt="begin" delay="0">
                                              <p:tn val="176"/>
                                            </p:cond>
                                          </p:stCondLst>
                                          <p:endCondLst>
                                            <p:cond evt="onStopAudio" delay="0">
                                              <p:tgtEl>
                                                <p:sldTgt/>
                                              </p:tgtEl>
                                            </p:cond>
                                          </p:endCondLst>
                                        </p:cTn>
                                        <p:tgtEl>
                                          <p:sndTgt r:embed="rId3" name="cashreg.wav"/>
                                        </p:tgtEl>
                                      </p:cMediaNode>
                                    </p:audio>
                                  </p:subTnLst>
                                </p:cTn>
                              </p:par>
                            </p:childTnLst>
                          </p:cTn>
                        </p:par>
                      </p:childTnLst>
                    </p:cTn>
                  </p:par>
                  <p:par>
                    <p:cTn id="178" fill="hold" nodeType="clickPar">
                      <p:stCondLst>
                        <p:cond delay="indefinite"/>
                      </p:stCondLst>
                      <p:childTnLst>
                        <p:par>
                          <p:cTn id="179" fill="hold" nodeType="withGroup">
                            <p:stCondLst>
                              <p:cond delay="0"/>
                            </p:stCondLst>
                            <p:childTnLst>
                              <p:par>
                                <p:cTn id="180" presetID="11" presetClass="entr" presetSubtype="0" fill="hold" nodeType="clickEffect">
                                  <p:stCondLst>
                                    <p:cond delay="0"/>
                                  </p:stCondLst>
                                  <p:childTnLst>
                                    <p:set>
                                      <p:cBhvr>
                                        <p:cTn id="181" dur="1000">
                                          <p:stCondLst>
                                            <p:cond delay="0"/>
                                          </p:stCondLst>
                                        </p:cTn>
                                        <p:tgtEl>
                                          <p:spTgt spid="23569"/>
                                        </p:tgtEl>
                                        <p:attrNameLst>
                                          <p:attrName>style.visibility</p:attrName>
                                        </p:attrNameLst>
                                      </p:cBhvr>
                                      <p:to>
                                        <p:strVal val="visible"/>
                                      </p:to>
                                    </p:set>
                                  </p:childTnLst>
                                  <p:subTnLst>
                                    <p:set>
                                      <p:cBhvr override="childStyle">
                                        <p:cTn dur="1" fill="hold" display="0" masterRel="sameClick" afterEffect="1">
                                          <p:stCondLst>
                                            <p:cond evt="end" delay="0">
                                              <p:tn val="180"/>
                                            </p:cond>
                                          </p:stCondLst>
                                        </p:cTn>
                                        <p:tgtEl>
                                          <p:spTgt spid="23569"/>
                                        </p:tgtEl>
                                        <p:attrNameLst>
                                          <p:attrName>style.visibility</p:attrName>
                                        </p:attrNameLst>
                                      </p:cBhvr>
                                      <p:to>
                                        <p:strVal val="hidden"/>
                                      </p:to>
                                    </p:set>
                                    <p:audio>
                                      <p:cMediaNode>
                                        <p:cTn display="0" masterRel="sameClick">
                                          <p:stCondLst>
                                            <p:cond evt="begin" delay="0">
                                              <p:tn val="180"/>
                                            </p:cond>
                                          </p:stCondLst>
                                          <p:endCondLst>
                                            <p:cond evt="onStopAudio" delay="0">
                                              <p:tgtEl>
                                                <p:sldTgt/>
                                              </p:tgtEl>
                                            </p:cond>
                                          </p:endCondLst>
                                        </p:cTn>
                                        <p:tgtEl>
                                          <p:sndTgt r:embed="rId3" name="cashreg.wav"/>
                                        </p:tgtEl>
                                      </p:cMediaNode>
                                    </p:audio>
                                  </p:subTnLst>
                                </p:cTn>
                              </p:par>
                            </p:childTnLst>
                          </p:cTn>
                        </p:par>
                      </p:childTnLst>
                    </p:cTn>
                  </p:par>
                  <p:par>
                    <p:cTn id="182" fill="hold" nodeType="clickPar">
                      <p:stCondLst>
                        <p:cond delay="indefinite"/>
                      </p:stCondLst>
                      <p:childTnLst>
                        <p:par>
                          <p:cTn id="183" fill="hold" nodeType="withGroup">
                            <p:stCondLst>
                              <p:cond delay="0"/>
                            </p:stCondLst>
                            <p:childTnLst>
                              <p:par>
                                <p:cTn id="184" presetID="11" presetClass="entr" presetSubtype="0" fill="hold" grpId="0" nodeType="clickEffect">
                                  <p:stCondLst>
                                    <p:cond delay="0"/>
                                  </p:stCondLst>
                                  <p:childTnLst>
                                    <p:set>
                                      <p:cBhvr>
                                        <p:cTn id="185" dur="1000">
                                          <p:stCondLst>
                                            <p:cond delay="0"/>
                                          </p:stCondLst>
                                        </p:cTn>
                                        <p:tgtEl>
                                          <p:spTgt spid="23570"/>
                                        </p:tgtEl>
                                        <p:attrNameLst>
                                          <p:attrName>style.visibility</p:attrName>
                                        </p:attrNameLst>
                                      </p:cBhvr>
                                      <p:to>
                                        <p:strVal val="visible"/>
                                      </p:to>
                                    </p:set>
                                  </p:childTnLst>
                                  <p:subTnLst>
                                    <p:set>
                                      <p:cBhvr override="childStyle">
                                        <p:cTn dur="1" fill="hold" display="0" masterRel="sameClick" afterEffect="1">
                                          <p:stCondLst>
                                            <p:cond evt="end" delay="0">
                                              <p:tn val="184"/>
                                            </p:cond>
                                          </p:stCondLst>
                                        </p:cTn>
                                        <p:tgtEl>
                                          <p:spTgt spid="23570"/>
                                        </p:tgtEl>
                                        <p:attrNameLst>
                                          <p:attrName>style.visibility</p:attrName>
                                        </p:attrNameLst>
                                      </p:cBhvr>
                                      <p:to>
                                        <p:strVal val="hidden"/>
                                      </p:to>
                                    </p:set>
                                    <p:audio>
                                      <p:cMediaNode>
                                        <p:cTn display="0" masterRel="sameClick">
                                          <p:stCondLst>
                                            <p:cond evt="begin" delay="0">
                                              <p:tn val="184"/>
                                            </p:cond>
                                          </p:stCondLst>
                                          <p:endCondLst>
                                            <p:cond evt="onStopAudio" delay="0">
                                              <p:tgtEl>
                                                <p:sldTgt/>
                                              </p:tgtEl>
                                            </p:cond>
                                          </p:endCondLst>
                                        </p:cTn>
                                        <p:tgtEl>
                                          <p:sndTgt r:embed="rId3" name="cashreg.wav"/>
                                        </p:tgtEl>
                                      </p:cMediaNode>
                                    </p:audio>
                                  </p:subTnLst>
                                </p:cTn>
                              </p:par>
                            </p:childTnLst>
                          </p:cTn>
                        </p:par>
                      </p:childTnLst>
                    </p:cTn>
                  </p:par>
                  <p:par>
                    <p:cTn id="186" fill="hold" nodeType="clickPar">
                      <p:stCondLst>
                        <p:cond delay="indefinite"/>
                      </p:stCondLst>
                      <p:childTnLst>
                        <p:par>
                          <p:cTn id="187" fill="hold" nodeType="withGroup">
                            <p:stCondLst>
                              <p:cond delay="0"/>
                            </p:stCondLst>
                            <p:childTnLst>
                              <p:par>
                                <p:cTn id="188" presetID="11" presetClass="entr" presetSubtype="0" fill="hold" grpId="0" nodeType="clickEffect">
                                  <p:stCondLst>
                                    <p:cond delay="0"/>
                                  </p:stCondLst>
                                  <p:childTnLst>
                                    <p:set>
                                      <p:cBhvr>
                                        <p:cTn id="189" dur="1000">
                                          <p:stCondLst>
                                            <p:cond delay="0"/>
                                          </p:stCondLst>
                                        </p:cTn>
                                        <p:tgtEl>
                                          <p:spTgt spid="23572"/>
                                        </p:tgtEl>
                                        <p:attrNameLst>
                                          <p:attrName>style.visibility</p:attrName>
                                        </p:attrNameLst>
                                      </p:cBhvr>
                                      <p:to>
                                        <p:strVal val="visible"/>
                                      </p:to>
                                    </p:set>
                                  </p:childTnLst>
                                  <p:subTnLst>
                                    <p:set>
                                      <p:cBhvr override="childStyle">
                                        <p:cTn dur="1" fill="hold" display="0" masterRel="sameClick" afterEffect="1">
                                          <p:stCondLst>
                                            <p:cond evt="end" delay="0">
                                              <p:tn val="188"/>
                                            </p:cond>
                                          </p:stCondLst>
                                        </p:cTn>
                                        <p:tgtEl>
                                          <p:spTgt spid="23572"/>
                                        </p:tgtEl>
                                        <p:attrNameLst>
                                          <p:attrName>style.visibility</p:attrName>
                                        </p:attrNameLst>
                                      </p:cBhvr>
                                      <p:to>
                                        <p:strVal val="hidden"/>
                                      </p:to>
                                    </p:set>
                                    <p:audio>
                                      <p:cMediaNode>
                                        <p:cTn display="0" masterRel="sameClick">
                                          <p:stCondLst>
                                            <p:cond evt="begin" delay="0">
                                              <p:tn val="188"/>
                                            </p:cond>
                                          </p:stCondLst>
                                          <p:endCondLst>
                                            <p:cond evt="onStopAudio" delay="0">
                                              <p:tgtEl>
                                                <p:sldTgt/>
                                              </p:tgtEl>
                                            </p:cond>
                                          </p:endCondLst>
                                        </p:cTn>
                                        <p:tgtEl>
                                          <p:sndTgt r:embed="rId3" name="cashreg.wav"/>
                                        </p:tgtEl>
                                      </p:cMediaNode>
                                    </p:audio>
                                  </p:subTnLst>
                                </p:cTn>
                              </p:par>
                            </p:childTnLst>
                          </p:cTn>
                        </p:par>
                      </p:childTnLst>
                    </p:cTn>
                  </p:par>
                  <p:par>
                    <p:cTn id="190" fill="hold" nodeType="clickPar">
                      <p:stCondLst>
                        <p:cond delay="indefinite"/>
                      </p:stCondLst>
                      <p:childTnLst>
                        <p:par>
                          <p:cTn id="191" fill="hold" nodeType="withGroup">
                            <p:stCondLst>
                              <p:cond delay="0"/>
                            </p:stCondLst>
                            <p:childTnLst>
                              <p:par>
                                <p:cTn id="192" presetID="11" presetClass="entr" presetSubtype="0" fill="hold" grpId="0" nodeType="clickEffect">
                                  <p:stCondLst>
                                    <p:cond delay="0"/>
                                  </p:stCondLst>
                                  <p:childTnLst>
                                    <p:set>
                                      <p:cBhvr>
                                        <p:cTn id="193" dur="1000">
                                          <p:stCondLst>
                                            <p:cond delay="0"/>
                                          </p:stCondLst>
                                        </p:cTn>
                                        <p:tgtEl>
                                          <p:spTgt spid="23571"/>
                                        </p:tgtEl>
                                        <p:attrNameLst>
                                          <p:attrName>style.visibility</p:attrName>
                                        </p:attrNameLst>
                                      </p:cBhvr>
                                      <p:to>
                                        <p:strVal val="visible"/>
                                      </p:to>
                                    </p:set>
                                  </p:childTnLst>
                                  <p:subTnLst>
                                    <p:set>
                                      <p:cBhvr override="childStyle">
                                        <p:cTn dur="1" fill="hold" display="0" masterRel="sameClick" afterEffect="1">
                                          <p:stCondLst>
                                            <p:cond evt="end" delay="0">
                                              <p:tn val="192"/>
                                            </p:cond>
                                          </p:stCondLst>
                                        </p:cTn>
                                        <p:tgtEl>
                                          <p:spTgt spid="23571"/>
                                        </p:tgtEl>
                                        <p:attrNameLst>
                                          <p:attrName>style.visibility</p:attrName>
                                        </p:attrNameLst>
                                      </p:cBhvr>
                                      <p:to>
                                        <p:strVal val="hidden"/>
                                      </p:to>
                                    </p:set>
                                    <p:audio>
                                      <p:cMediaNode>
                                        <p:cTn display="0" masterRel="sameClick">
                                          <p:stCondLst>
                                            <p:cond evt="begin" delay="0">
                                              <p:tn val="192"/>
                                            </p:cond>
                                          </p:stCondLst>
                                          <p:endCondLst>
                                            <p:cond evt="onStopAudio" delay="0">
                                              <p:tgtEl>
                                                <p:sldTgt/>
                                              </p:tgtEl>
                                            </p:cond>
                                          </p:endCondLst>
                                        </p:cTn>
                                        <p:tgtEl>
                                          <p:sndTgt r:embed="rId3" name="cashreg.wav"/>
                                        </p:tgtEl>
                                      </p:cMediaNode>
                                    </p:audio>
                                  </p:subTnLst>
                                </p:cTn>
                              </p:par>
                            </p:childTnLst>
                          </p:cTn>
                        </p:par>
                      </p:childTnLst>
                    </p:cTn>
                  </p:par>
                  <p:par>
                    <p:cTn id="194" fill="hold" nodeType="clickPar">
                      <p:stCondLst>
                        <p:cond delay="indefinite"/>
                      </p:stCondLst>
                      <p:childTnLst>
                        <p:par>
                          <p:cTn id="195" fill="hold" nodeType="withGroup">
                            <p:stCondLst>
                              <p:cond delay="0"/>
                            </p:stCondLst>
                            <p:childTnLst>
                              <p:par>
                                <p:cTn id="196" presetID="11" presetClass="entr" presetSubtype="0" fill="hold" grpId="0" nodeType="clickEffect">
                                  <p:stCondLst>
                                    <p:cond delay="0"/>
                                  </p:stCondLst>
                                  <p:childTnLst>
                                    <p:set>
                                      <p:cBhvr>
                                        <p:cTn id="197" dur="1000">
                                          <p:stCondLst>
                                            <p:cond delay="0"/>
                                          </p:stCondLst>
                                        </p:cTn>
                                        <p:tgtEl>
                                          <p:spTgt spid="23573"/>
                                        </p:tgtEl>
                                        <p:attrNameLst>
                                          <p:attrName>style.visibility</p:attrName>
                                        </p:attrNameLst>
                                      </p:cBhvr>
                                      <p:to>
                                        <p:strVal val="visible"/>
                                      </p:to>
                                    </p:set>
                                  </p:childTnLst>
                                  <p:subTnLst>
                                    <p:set>
                                      <p:cBhvr override="childStyle">
                                        <p:cTn dur="1" fill="hold" display="0" masterRel="sameClick" afterEffect="1">
                                          <p:stCondLst>
                                            <p:cond evt="end" delay="0">
                                              <p:tn val="196"/>
                                            </p:cond>
                                          </p:stCondLst>
                                        </p:cTn>
                                        <p:tgtEl>
                                          <p:spTgt spid="23573"/>
                                        </p:tgtEl>
                                        <p:attrNameLst>
                                          <p:attrName>style.visibility</p:attrName>
                                        </p:attrNameLst>
                                      </p:cBhvr>
                                      <p:to>
                                        <p:strVal val="hidden"/>
                                      </p:to>
                                    </p:set>
                                    <p:audio>
                                      <p:cMediaNode>
                                        <p:cTn display="0" masterRel="sameClick">
                                          <p:stCondLst>
                                            <p:cond evt="begin" delay="0">
                                              <p:tn val="196"/>
                                            </p:cond>
                                          </p:stCondLst>
                                          <p:endCondLst>
                                            <p:cond evt="onStopAudio" delay="0">
                                              <p:tgtEl>
                                                <p:sldTgt/>
                                              </p:tgtEl>
                                            </p:cond>
                                          </p:endCondLst>
                                        </p:cTn>
                                        <p:tgtEl>
                                          <p:sndTgt r:embed="rId3" name="cashreg.wav"/>
                                        </p:tgtEl>
                                      </p:cMediaNode>
                                    </p:audio>
                                  </p:subTnLst>
                                </p:cTn>
                              </p:par>
                            </p:childTnLst>
                          </p:cTn>
                        </p:par>
                      </p:childTnLst>
                    </p:cTn>
                  </p:par>
                  <p:par>
                    <p:cTn id="198" fill="hold" nodeType="clickPar">
                      <p:stCondLst>
                        <p:cond delay="indefinite"/>
                      </p:stCondLst>
                      <p:childTnLst>
                        <p:par>
                          <p:cTn id="199" fill="hold" nodeType="withGroup">
                            <p:stCondLst>
                              <p:cond delay="0"/>
                            </p:stCondLst>
                            <p:childTnLst>
                              <p:par>
                                <p:cTn id="200" presetID="11" presetClass="entr" presetSubtype="0" fill="hold" grpId="0" nodeType="clickEffect">
                                  <p:stCondLst>
                                    <p:cond delay="0"/>
                                  </p:stCondLst>
                                  <p:childTnLst>
                                    <p:set>
                                      <p:cBhvr>
                                        <p:cTn id="201" dur="1000">
                                          <p:stCondLst>
                                            <p:cond delay="0"/>
                                          </p:stCondLst>
                                        </p:cTn>
                                        <p:tgtEl>
                                          <p:spTgt spid="23574"/>
                                        </p:tgtEl>
                                        <p:attrNameLst>
                                          <p:attrName>style.visibility</p:attrName>
                                        </p:attrNameLst>
                                      </p:cBhvr>
                                      <p:to>
                                        <p:strVal val="visible"/>
                                      </p:to>
                                    </p:set>
                                  </p:childTnLst>
                                  <p:subTnLst>
                                    <p:set>
                                      <p:cBhvr override="childStyle">
                                        <p:cTn dur="1" fill="hold" display="0" masterRel="sameClick" afterEffect="1">
                                          <p:stCondLst>
                                            <p:cond evt="end" delay="0">
                                              <p:tn val="200"/>
                                            </p:cond>
                                          </p:stCondLst>
                                        </p:cTn>
                                        <p:tgtEl>
                                          <p:spTgt spid="23574"/>
                                        </p:tgtEl>
                                        <p:attrNameLst>
                                          <p:attrName>style.visibility</p:attrName>
                                        </p:attrNameLst>
                                      </p:cBhvr>
                                      <p:to>
                                        <p:strVal val="hidden"/>
                                      </p:to>
                                    </p:set>
                                    <p:audio>
                                      <p:cMediaNode>
                                        <p:cTn display="0" masterRel="sameClick">
                                          <p:stCondLst>
                                            <p:cond evt="begin" delay="0">
                                              <p:tn val="200"/>
                                            </p:cond>
                                          </p:stCondLst>
                                          <p:endCondLst>
                                            <p:cond evt="onStopAudio" delay="0">
                                              <p:tgtEl>
                                                <p:sldTgt/>
                                              </p:tgtEl>
                                            </p:cond>
                                          </p:endCondLst>
                                        </p:cTn>
                                        <p:tgtEl>
                                          <p:sndTgt r:embed="rId3" name="cashreg.wav"/>
                                        </p:tgtEl>
                                      </p:cMediaNode>
                                    </p:audio>
                                  </p:subTnLst>
                                </p:cTn>
                              </p:par>
                            </p:childTnLst>
                          </p:cTn>
                        </p:par>
                      </p:childTnLst>
                    </p:cTn>
                  </p:par>
                  <p:par>
                    <p:cTn id="202" fill="hold" nodeType="clickPar">
                      <p:stCondLst>
                        <p:cond delay="indefinite"/>
                      </p:stCondLst>
                      <p:childTnLst>
                        <p:par>
                          <p:cTn id="203" fill="hold" nodeType="withGroup">
                            <p:stCondLst>
                              <p:cond delay="0"/>
                            </p:stCondLst>
                            <p:childTnLst>
                              <p:par>
                                <p:cTn id="204" presetID="11" presetClass="entr" presetSubtype="0" fill="hold" grpId="0" nodeType="clickEffect">
                                  <p:stCondLst>
                                    <p:cond delay="0"/>
                                  </p:stCondLst>
                                  <p:childTnLst>
                                    <p:set>
                                      <p:cBhvr>
                                        <p:cTn id="205" dur="1000">
                                          <p:stCondLst>
                                            <p:cond delay="0"/>
                                          </p:stCondLst>
                                        </p:cTn>
                                        <p:tgtEl>
                                          <p:spTgt spid="23575"/>
                                        </p:tgtEl>
                                        <p:attrNameLst>
                                          <p:attrName>style.visibility</p:attrName>
                                        </p:attrNameLst>
                                      </p:cBhvr>
                                      <p:to>
                                        <p:strVal val="visible"/>
                                      </p:to>
                                    </p:set>
                                  </p:childTnLst>
                                  <p:subTnLst>
                                    <p:set>
                                      <p:cBhvr override="childStyle">
                                        <p:cTn dur="1" fill="hold" display="0" masterRel="sameClick" afterEffect="1">
                                          <p:stCondLst>
                                            <p:cond evt="end" delay="0">
                                              <p:tn val="204"/>
                                            </p:cond>
                                          </p:stCondLst>
                                        </p:cTn>
                                        <p:tgtEl>
                                          <p:spTgt spid="23575"/>
                                        </p:tgtEl>
                                        <p:attrNameLst>
                                          <p:attrName>style.visibility</p:attrName>
                                        </p:attrNameLst>
                                      </p:cBhvr>
                                      <p:to>
                                        <p:strVal val="hidden"/>
                                      </p:to>
                                    </p:set>
                                    <p:audio>
                                      <p:cMediaNode>
                                        <p:cTn display="0" masterRel="sameClick">
                                          <p:stCondLst>
                                            <p:cond evt="begin" delay="0">
                                              <p:tn val="204"/>
                                            </p:cond>
                                          </p:stCondLst>
                                          <p:endCondLst>
                                            <p:cond evt="onStopAudio" delay="0">
                                              <p:tgtEl>
                                                <p:sldTgt/>
                                              </p:tgtEl>
                                            </p:cond>
                                          </p:endCondLst>
                                        </p:cTn>
                                        <p:tgtEl>
                                          <p:sndTgt r:embed="rId3" name="cashreg.wav"/>
                                        </p:tgtEl>
                                      </p:cMediaNode>
                                    </p:audio>
                                  </p:subTnLst>
                                </p:cTn>
                              </p:par>
                            </p:childTnLst>
                          </p:cTn>
                        </p:par>
                      </p:childTnLst>
                    </p:cTn>
                  </p:par>
                  <p:par>
                    <p:cTn id="206" fill="hold" nodeType="clickPar">
                      <p:stCondLst>
                        <p:cond delay="indefinite"/>
                      </p:stCondLst>
                      <p:childTnLst>
                        <p:par>
                          <p:cTn id="207" fill="hold" nodeType="withGroup">
                            <p:stCondLst>
                              <p:cond delay="0"/>
                            </p:stCondLst>
                            <p:childTnLst>
                              <p:par>
                                <p:cTn id="208" presetID="11" presetClass="entr" presetSubtype="0" fill="hold" grpId="0" nodeType="clickEffect">
                                  <p:stCondLst>
                                    <p:cond delay="0"/>
                                  </p:stCondLst>
                                  <p:childTnLst>
                                    <p:set>
                                      <p:cBhvr>
                                        <p:cTn id="209" dur="1000">
                                          <p:stCondLst>
                                            <p:cond delay="0"/>
                                          </p:stCondLst>
                                        </p:cTn>
                                        <p:tgtEl>
                                          <p:spTgt spid="23576"/>
                                        </p:tgtEl>
                                        <p:attrNameLst>
                                          <p:attrName>style.visibility</p:attrName>
                                        </p:attrNameLst>
                                      </p:cBhvr>
                                      <p:to>
                                        <p:strVal val="visible"/>
                                      </p:to>
                                    </p:set>
                                  </p:childTnLst>
                                  <p:subTnLst>
                                    <p:set>
                                      <p:cBhvr override="childStyle">
                                        <p:cTn dur="1" fill="hold" display="0" masterRel="sameClick" afterEffect="1">
                                          <p:stCondLst>
                                            <p:cond evt="end" delay="0">
                                              <p:tn val="208"/>
                                            </p:cond>
                                          </p:stCondLst>
                                        </p:cTn>
                                        <p:tgtEl>
                                          <p:spTgt spid="23576"/>
                                        </p:tgtEl>
                                        <p:attrNameLst>
                                          <p:attrName>style.visibility</p:attrName>
                                        </p:attrNameLst>
                                      </p:cBhvr>
                                      <p:to>
                                        <p:strVal val="hidden"/>
                                      </p:to>
                                    </p:set>
                                    <p:audio>
                                      <p:cMediaNode>
                                        <p:cTn display="0" masterRel="sameClick">
                                          <p:stCondLst>
                                            <p:cond evt="begin" delay="0">
                                              <p:tn val="208"/>
                                            </p:cond>
                                          </p:stCondLst>
                                          <p:endCondLst>
                                            <p:cond evt="onStopAudio" delay="0">
                                              <p:tgtEl>
                                                <p:sldTgt/>
                                              </p:tgtEl>
                                            </p:cond>
                                          </p:endCondLst>
                                        </p:cTn>
                                        <p:tgtEl>
                                          <p:sndTgt r:embed="rId3" name="cashreg.wav"/>
                                        </p:tgtEl>
                                      </p:cMediaNode>
                                    </p:audio>
                                  </p:subTnLst>
                                </p:cTn>
                              </p:par>
                            </p:childTnLst>
                          </p:cTn>
                        </p:par>
                      </p:childTnLst>
                    </p:cTn>
                  </p:par>
                  <p:par>
                    <p:cTn id="210" fill="hold" nodeType="clickPar">
                      <p:stCondLst>
                        <p:cond delay="indefinite"/>
                      </p:stCondLst>
                      <p:childTnLst>
                        <p:par>
                          <p:cTn id="211" fill="hold" nodeType="withGroup">
                            <p:stCondLst>
                              <p:cond delay="0"/>
                            </p:stCondLst>
                            <p:childTnLst>
                              <p:par>
                                <p:cTn id="212" presetID="11" presetClass="entr" presetSubtype="0" fill="hold" grpId="0" nodeType="clickEffect">
                                  <p:stCondLst>
                                    <p:cond delay="0"/>
                                  </p:stCondLst>
                                  <p:childTnLst>
                                    <p:set>
                                      <p:cBhvr>
                                        <p:cTn id="213" dur="1000">
                                          <p:stCondLst>
                                            <p:cond delay="0"/>
                                          </p:stCondLst>
                                        </p:cTn>
                                        <p:tgtEl>
                                          <p:spTgt spid="23577"/>
                                        </p:tgtEl>
                                        <p:attrNameLst>
                                          <p:attrName>style.visibility</p:attrName>
                                        </p:attrNameLst>
                                      </p:cBhvr>
                                      <p:to>
                                        <p:strVal val="visible"/>
                                      </p:to>
                                    </p:set>
                                  </p:childTnLst>
                                  <p:subTnLst>
                                    <p:set>
                                      <p:cBhvr override="childStyle">
                                        <p:cTn dur="1" fill="hold" display="0" masterRel="sameClick" afterEffect="1">
                                          <p:stCondLst>
                                            <p:cond evt="end" delay="0">
                                              <p:tn val="212"/>
                                            </p:cond>
                                          </p:stCondLst>
                                        </p:cTn>
                                        <p:tgtEl>
                                          <p:spTgt spid="23577"/>
                                        </p:tgtEl>
                                        <p:attrNameLst>
                                          <p:attrName>style.visibility</p:attrName>
                                        </p:attrNameLst>
                                      </p:cBhvr>
                                      <p:to>
                                        <p:strVal val="hidden"/>
                                      </p:to>
                                    </p:set>
                                    <p:audio>
                                      <p:cMediaNode>
                                        <p:cTn display="0" masterRel="sameClick">
                                          <p:stCondLst>
                                            <p:cond evt="begin" delay="0">
                                              <p:tn val="212"/>
                                            </p:cond>
                                          </p:stCondLst>
                                          <p:endCondLst>
                                            <p:cond evt="onStopAudio" delay="0">
                                              <p:tgtEl>
                                                <p:sldTgt/>
                                              </p:tgtEl>
                                            </p:cond>
                                          </p:endCondLst>
                                        </p:cTn>
                                        <p:tgtEl>
                                          <p:sndTgt r:embed="rId3" name="cashreg.wav"/>
                                        </p:tgtEl>
                                      </p:cMediaNode>
                                    </p:audio>
                                  </p:subTnLst>
                                </p:cTn>
                              </p:par>
                            </p:childTnLst>
                          </p:cTn>
                        </p:par>
                      </p:childTnLst>
                    </p:cTn>
                  </p:par>
                  <p:par>
                    <p:cTn id="214" fill="hold" nodeType="clickPar">
                      <p:stCondLst>
                        <p:cond delay="indefinite"/>
                      </p:stCondLst>
                      <p:childTnLst>
                        <p:par>
                          <p:cTn id="215" fill="hold" nodeType="withGroup">
                            <p:stCondLst>
                              <p:cond delay="0"/>
                            </p:stCondLst>
                            <p:childTnLst>
                              <p:par>
                                <p:cTn id="216" presetID="11" presetClass="entr" presetSubtype="0" fill="hold" grpId="0" nodeType="clickEffect">
                                  <p:stCondLst>
                                    <p:cond delay="0"/>
                                  </p:stCondLst>
                                  <p:childTnLst>
                                    <p:set>
                                      <p:cBhvr>
                                        <p:cTn id="217" dur="1000">
                                          <p:stCondLst>
                                            <p:cond delay="0"/>
                                          </p:stCondLst>
                                        </p:cTn>
                                        <p:tgtEl>
                                          <p:spTgt spid="23578"/>
                                        </p:tgtEl>
                                        <p:attrNameLst>
                                          <p:attrName>style.visibility</p:attrName>
                                        </p:attrNameLst>
                                      </p:cBhvr>
                                      <p:to>
                                        <p:strVal val="visible"/>
                                      </p:to>
                                    </p:set>
                                  </p:childTnLst>
                                  <p:subTnLst>
                                    <p:set>
                                      <p:cBhvr override="childStyle">
                                        <p:cTn dur="1" fill="hold" display="0" masterRel="sameClick" afterEffect="1">
                                          <p:stCondLst>
                                            <p:cond evt="end" delay="0">
                                              <p:tn val="216"/>
                                            </p:cond>
                                          </p:stCondLst>
                                        </p:cTn>
                                        <p:tgtEl>
                                          <p:spTgt spid="23578"/>
                                        </p:tgtEl>
                                        <p:attrNameLst>
                                          <p:attrName>style.visibility</p:attrName>
                                        </p:attrNameLst>
                                      </p:cBhvr>
                                      <p:to>
                                        <p:strVal val="hidden"/>
                                      </p:to>
                                    </p:set>
                                    <p:audio>
                                      <p:cMediaNode>
                                        <p:cTn display="0" masterRel="sameClick">
                                          <p:stCondLst>
                                            <p:cond evt="begin" delay="0">
                                              <p:tn val="216"/>
                                            </p:cond>
                                          </p:stCondLst>
                                          <p:endCondLst>
                                            <p:cond evt="onStopAudio" delay="0">
                                              <p:tgtEl>
                                                <p:sldTgt/>
                                              </p:tgtEl>
                                            </p:cond>
                                          </p:endCondLst>
                                        </p:cTn>
                                        <p:tgtEl>
                                          <p:sndTgt r:embed="rId3" name="cashreg.wav"/>
                                        </p:tgtEl>
                                      </p:cMediaNode>
                                    </p:audio>
                                  </p:subTnLst>
                                </p:cTn>
                              </p:par>
                            </p:childTnLst>
                          </p:cTn>
                        </p:par>
                      </p:childTnLst>
                    </p:cTn>
                  </p:par>
                  <p:par>
                    <p:cTn id="218" fill="hold" nodeType="clickPar">
                      <p:stCondLst>
                        <p:cond delay="indefinite"/>
                      </p:stCondLst>
                      <p:childTnLst>
                        <p:par>
                          <p:cTn id="219" fill="hold" nodeType="withGroup">
                            <p:stCondLst>
                              <p:cond delay="0"/>
                            </p:stCondLst>
                            <p:childTnLst>
                              <p:par>
                                <p:cTn id="220" presetID="11" presetClass="entr" presetSubtype="0" fill="hold" grpId="0" nodeType="clickEffect">
                                  <p:stCondLst>
                                    <p:cond delay="0"/>
                                  </p:stCondLst>
                                  <p:childTnLst>
                                    <p:set>
                                      <p:cBhvr>
                                        <p:cTn id="221" dur="1000">
                                          <p:stCondLst>
                                            <p:cond delay="0"/>
                                          </p:stCondLst>
                                        </p:cTn>
                                        <p:tgtEl>
                                          <p:spTgt spid="23579"/>
                                        </p:tgtEl>
                                        <p:attrNameLst>
                                          <p:attrName>style.visibility</p:attrName>
                                        </p:attrNameLst>
                                      </p:cBhvr>
                                      <p:to>
                                        <p:strVal val="visible"/>
                                      </p:to>
                                    </p:set>
                                  </p:childTnLst>
                                  <p:subTnLst>
                                    <p:set>
                                      <p:cBhvr override="childStyle">
                                        <p:cTn dur="1" fill="hold" display="0" masterRel="sameClick" afterEffect="1">
                                          <p:stCondLst>
                                            <p:cond evt="end" delay="0">
                                              <p:tn val="220"/>
                                            </p:cond>
                                          </p:stCondLst>
                                        </p:cTn>
                                        <p:tgtEl>
                                          <p:spTgt spid="23579"/>
                                        </p:tgtEl>
                                        <p:attrNameLst>
                                          <p:attrName>style.visibility</p:attrName>
                                        </p:attrNameLst>
                                      </p:cBhvr>
                                      <p:to>
                                        <p:strVal val="hidden"/>
                                      </p:to>
                                    </p:set>
                                    <p:audio>
                                      <p:cMediaNode>
                                        <p:cTn display="0" masterRel="sameClick">
                                          <p:stCondLst>
                                            <p:cond evt="begin" delay="0">
                                              <p:tn val="220"/>
                                            </p:cond>
                                          </p:stCondLst>
                                          <p:endCondLst>
                                            <p:cond evt="onStopAudio" delay="0">
                                              <p:tgtEl>
                                                <p:sldTgt/>
                                              </p:tgtEl>
                                            </p:cond>
                                          </p:endCondLst>
                                        </p:cTn>
                                        <p:tgtEl>
                                          <p:sndTgt r:embed="rId3" name="cashreg.wav"/>
                                        </p:tgtEl>
                                      </p:cMediaNode>
                                    </p:audio>
                                  </p:subTnLst>
                                </p:cTn>
                              </p:par>
                            </p:childTnLst>
                          </p:cTn>
                        </p:par>
                      </p:childTnLst>
                    </p:cTn>
                  </p:par>
                  <p:par>
                    <p:cTn id="222" fill="hold" nodeType="clickPar">
                      <p:stCondLst>
                        <p:cond delay="indefinite"/>
                      </p:stCondLst>
                      <p:childTnLst>
                        <p:par>
                          <p:cTn id="223" fill="hold" nodeType="withGroup">
                            <p:stCondLst>
                              <p:cond delay="0"/>
                            </p:stCondLst>
                            <p:childTnLst>
                              <p:par>
                                <p:cTn id="224" presetID="11" presetClass="entr" presetSubtype="0" fill="hold" grpId="0" nodeType="clickEffect">
                                  <p:stCondLst>
                                    <p:cond delay="0"/>
                                  </p:stCondLst>
                                  <p:childTnLst>
                                    <p:set>
                                      <p:cBhvr>
                                        <p:cTn id="225" dur="1000">
                                          <p:stCondLst>
                                            <p:cond delay="0"/>
                                          </p:stCondLst>
                                        </p:cTn>
                                        <p:tgtEl>
                                          <p:spTgt spid="23580"/>
                                        </p:tgtEl>
                                        <p:attrNameLst>
                                          <p:attrName>style.visibility</p:attrName>
                                        </p:attrNameLst>
                                      </p:cBhvr>
                                      <p:to>
                                        <p:strVal val="visible"/>
                                      </p:to>
                                    </p:set>
                                  </p:childTnLst>
                                  <p:subTnLst>
                                    <p:set>
                                      <p:cBhvr override="childStyle">
                                        <p:cTn dur="1" fill="hold" display="0" masterRel="sameClick" afterEffect="1">
                                          <p:stCondLst>
                                            <p:cond evt="end" delay="0">
                                              <p:tn val="224"/>
                                            </p:cond>
                                          </p:stCondLst>
                                        </p:cTn>
                                        <p:tgtEl>
                                          <p:spTgt spid="23580"/>
                                        </p:tgtEl>
                                        <p:attrNameLst>
                                          <p:attrName>style.visibility</p:attrName>
                                        </p:attrNameLst>
                                      </p:cBhvr>
                                      <p:to>
                                        <p:strVal val="hidden"/>
                                      </p:to>
                                    </p:set>
                                    <p:audio>
                                      <p:cMediaNode>
                                        <p:cTn display="0" masterRel="sameClick">
                                          <p:stCondLst>
                                            <p:cond evt="begin" delay="0">
                                              <p:tn val="224"/>
                                            </p:cond>
                                          </p:stCondLst>
                                          <p:endCondLst>
                                            <p:cond evt="onStopAudio" delay="0">
                                              <p:tgtEl>
                                                <p:sldTgt/>
                                              </p:tgtEl>
                                            </p:cond>
                                          </p:endCondLst>
                                        </p:cTn>
                                        <p:tgtEl>
                                          <p:sndTgt r:embed="rId3" name="cashreg.wav"/>
                                        </p:tgtEl>
                                      </p:cMediaNode>
                                    </p:audio>
                                  </p:subTnLst>
                                </p:cTn>
                              </p:par>
                            </p:childTnLst>
                          </p:cTn>
                        </p:par>
                      </p:childTnLst>
                    </p:cTn>
                  </p:par>
                  <p:par>
                    <p:cTn id="226" fill="hold" nodeType="clickPar">
                      <p:stCondLst>
                        <p:cond delay="indefinite"/>
                      </p:stCondLst>
                      <p:childTnLst>
                        <p:par>
                          <p:cTn id="227" fill="hold" nodeType="withGroup">
                            <p:stCondLst>
                              <p:cond delay="0"/>
                            </p:stCondLst>
                            <p:childTnLst>
                              <p:par>
                                <p:cTn id="228" presetID="11" presetClass="entr" presetSubtype="0" fill="hold" grpId="0" nodeType="clickEffect">
                                  <p:stCondLst>
                                    <p:cond delay="0"/>
                                  </p:stCondLst>
                                  <p:childTnLst>
                                    <p:set>
                                      <p:cBhvr>
                                        <p:cTn id="229" dur="1000">
                                          <p:stCondLst>
                                            <p:cond delay="0"/>
                                          </p:stCondLst>
                                        </p:cTn>
                                        <p:tgtEl>
                                          <p:spTgt spid="23582"/>
                                        </p:tgtEl>
                                        <p:attrNameLst>
                                          <p:attrName>style.visibility</p:attrName>
                                        </p:attrNameLst>
                                      </p:cBhvr>
                                      <p:to>
                                        <p:strVal val="visible"/>
                                      </p:to>
                                    </p:set>
                                  </p:childTnLst>
                                  <p:subTnLst>
                                    <p:set>
                                      <p:cBhvr override="childStyle">
                                        <p:cTn dur="1" fill="hold" display="0" masterRel="sameClick" afterEffect="1">
                                          <p:stCondLst>
                                            <p:cond evt="end" delay="0">
                                              <p:tn val="228"/>
                                            </p:cond>
                                          </p:stCondLst>
                                        </p:cTn>
                                        <p:tgtEl>
                                          <p:spTgt spid="23582"/>
                                        </p:tgtEl>
                                        <p:attrNameLst>
                                          <p:attrName>style.visibility</p:attrName>
                                        </p:attrNameLst>
                                      </p:cBhvr>
                                      <p:to>
                                        <p:strVal val="hidden"/>
                                      </p:to>
                                    </p:set>
                                    <p:audio>
                                      <p:cMediaNode>
                                        <p:cTn display="0" masterRel="sameClick">
                                          <p:stCondLst>
                                            <p:cond evt="begin" delay="0">
                                              <p:tn val="228"/>
                                            </p:cond>
                                          </p:stCondLst>
                                          <p:endCondLst>
                                            <p:cond evt="onStopAudio" delay="0">
                                              <p:tgtEl>
                                                <p:sldTgt/>
                                              </p:tgtEl>
                                            </p:cond>
                                          </p:endCondLst>
                                        </p:cTn>
                                        <p:tgtEl>
                                          <p:sndTgt r:embed="rId3" name="cashreg.wav"/>
                                        </p:tgtEl>
                                      </p:cMediaNode>
                                    </p:audio>
                                  </p:subTnLst>
                                </p:cTn>
                              </p:par>
                            </p:childTnLst>
                          </p:cTn>
                        </p:par>
                      </p:childTnLst>
                    </p:cTn>
                  </p:par>
                  <p:par>
                    <p:cTn id="230" fill="hold" nodeType="clickPar">
                      <p:stCondLst>
                        <p:cond delay="indefinite"/>
                      </p:stCondLst>
                      <p:childTnLst>
                        <p:par>
                          <p:cTn id="231" fill="hold" nodeType="withGroup">
                            <p:stCondLst>
                              <p:cond delay="0"/>
                            </p:stCondLst>
                            <p:childTnLst>
                              <p:par>
                                <p:cTn id="232" presetID="11" presetClass="entr" presetSubtype="0" fill="hold" grpId="0" nodeType="clickEffect">
                                  <p:stCondLst>
                                    <p:cond delay="0"/>
                                  </p:stCondLst>
                                  <p:childTnLst>
                                    <p:set>
                                      <p:cBhvr>
                                        <p:cTn id="233" dur="1000">
                                          <p:stCondLst>
                                            <p:cond delay="0"/>
                                          </p:stCondLst>
                                        </p:cTn>
                                        <p:tgtEl>
                                          <p:spTgt spid="23566"/>
                                        </p:tgtEl>
                                        <p:attrNameLst>
                                          <p:attrName>style.visibility</p:attrName>
                                        </p:attrNameLst>
                                      </p:cBhvr>
                                      <p:to>
                                        <p:strVal val="visible"/>
                                      </p:to>
                                    </p:set>
                                  </p:childTnLst>
                                  <p:subTnLst>
                                    <p:set>
                                      <p:cBhvr override="childStyle">
                                        <p:cTn dur="1" fill="hold" display="0" masterRel="sameClick" afterEffect="1">
                                          <p:stCondLst>
                                            <p:cond evt="end" delay="0">
                                              <p:tn val="232"/>
                                            </p:cond>
                                          </p:stCondLst>
                                        </p:cTn>
                                        <p:tgtEl>
                                          <p:spTgt spid="23566"/>
                                        </p:tgtEl>
                                        <p:attrNameLst>
                                          <p:attrName>style.visibility</p:attrName>
                                        </p:attrNameLst>
                                      </p:cBhvr>
                                      <p:to>
                                        <p:strVal val="hidden"/>
                                      </p:to>
                                    </p:set>
                                    <p:audio>
                                      <p:cMediaNode>
                                        <p:cTn display="0" masterRel="sameClick">
                                          <p:stCondLst>
                                            <p:cond evt="begin" delay="0">
                                              <p:tn val="232"/>
                                            </p:cond>
                                          </p:stCondLst>
                                          <p:endCondLst>
                                            <p:cond evt="onStopAudio" delay="0">
                                              <p:tgtEl>
                                                <p:sldTgt/>
                                              </p:tgtEl>
                                            </p:cond>
                                          </p:endCondLst>
                                        </p:cTn>
                                        <p:tgtEl>
                                          <p:sndTgt r:embed="rId3" name="cashreg.wav"/>
                                        </p:tgtEl>
                                      </p:cMediaNode>
                                    </p:audio>
                                  </p:subTnLst>
                                </p:cTn>
                              </p:par>
                            </p:childTnLst>
                          </p:cTn>
                        </p:par>
                      </p:childTnLst>
                    </p:cTn>
                  </p:par>
                  <p:par>
                    <p:cTn id="234" fill="hold" nodeType="clickPar">
                      <p:stCondLst>
                        <p:cond delay="indefinite"/>
                      </p:stCondLst>
                      <p:childTnLst>
                        <p:par>
                          <p:cTn id="235" fill="hold" nodeType="withGroup">
                            <p:stCondLst>
                              <p:cond delay="0"/>
                            </p:stCondLst>
                            <p:childTnLst>
                              <p:par>
                                <p:cTn id="236" presetID="11" presetClass="entr" presetSubtype="0" fill="hold" grpId="0" nodeType="clickEffect">
                                  <p:stCondLst>
                                    <p:cond delay="0"/>
                                  </p:stCondLst>
                                  <p:childTnLst>
                                    <p:set>
                                      <p:cBhvr>
                                        <p:cTn id="237" dur="1000">
                                          <p:stCondLst>
                                            <p:cond delay="0"/>
                                          </p:stCondLst>
                                        </p:cTn>
                                        <p:tgtEl>
                                          <p:spTgt spid="23581"/>
                                        </p:tgtEl>
                                        <p:attrNameLst>
                                          <p:attrName>style.visibility</p:attrName>
                                        </p:attrNameLst>
                                      </p:cBhvr>
                                      <p:to>
                                        <p:strVal val="visible"/>
                                      </p:to>
                                    </p:set>
                                  </p:childTnLst>
                                  <p:subTnLst>
                                    <p:set>
                                      <p:cBhvr override="childStyle">
                                        <p:cTn dur="1" fill="hold" display="0" masterRel="sameClick" afterEffect="1">
                                          <p:stCondLst>
                                            <p:cond evt="end" delay="0">
                                              <p:tn val="236"/>
                                            </p:cond>
                                          </p:stCondLst>
                                        </p:cTn>
                                        <p:tgtEl>
                                          <p:spTgt spid="23581"/>
                                        </p:tgtEl>
                                        <p:attrNameLst>
                                          <p:attrName>style.visibility</p:attrName>
                                        </p:attrNameLst>
                                      </p:cBhvr>
                                      <p:to>
                                        <p:strVal val="hidden"/>
                                      </p:to>
                                    </p:set>
                                    <p:audio>
                                      <p:cMediaNode>
                                        <p:cTn display="0" masterRel="sameClick">
                                          <p:stCondLst>
                                            <p:cond evt="begin" delay="0">
                                              <p:tn val="236"/>
                                            </p:cond>
                                          </p:stCondLst>
                                          <p:endCondLst>
                                            <p:cond evt="onStopAudio" delay="0">
                                              <p:tgtEl>
                                                <p:sldTgt/>
                                              </p:tgtEl>
                                            </p:cond>
                                          </p:endCondLst>
                                        </p:cTn>
                                        <p:tgtEl>
                                          <p:sndTgt r:embed="rId3" name="cashreg.wav"/>
                                        </p:tgtEl>
                                      </p:cMediaNode>
                                    </p:audio>
                                  </p:subTnLst>
                                </p:cTn>
                              </p:par>
                            </p:childTnLst>
                          </p:cTn>
                        </p:par>
                      </p:childTnLst>
                    </p:cTn>
                  </p:par>
                </p:childTnLst>
              </p:cTn>
              <p:nextCondLst>
                <p:cond evt="onClick" delay="0">
                  <p:tgtEl>
                    <p:spTgt spid="23556"/>
                  </p:tgtEl>
                </p:cond>
              </p:nextCondLst>
            </p:seq>
          </p:childTnLst>
        </p:cTn>
      </p:par>
    </p:tnLst>
    <p:bldLst>
      <p:bldP spid="23557" grpId="0"/>
      <p:bldP spid="23565" grpId="0" animBg="1"/>
      <p:bldP spid="23566" grpId="0"/>
      <p:bldP spid="23567" grpId="0"/>
      <p:bldP spid="23568" grpId="0"/>
      <p:bldP spid="23570" grpId="0"/>
      <p:bldP spid="23571" grpId="0"/>
      <p:bldP spid="23572" grpId="0"/>
      <p:bldP spid="23573" grpId="0"/>
      <p:bldP spid="23574" grpId="0"/>
      <p:bldP spid="23575" grpId="0"/>
      <p:bldP spid="23576" grpId="0"/>
      <p:bldP spid="23577" grpId="0"/>
      <p:bldP spid="23578" grpId="0"/>
      <p:bldP spid="23579" grpId="0"/>
      <p:bldP spid="23580" grpId="0"/>
      <p:bldP spid="23581" grpId="0"/>
      <p:bldP spid="23582" grpId="0"/>
      <p:bldP spid="23583" grpId="0" animBg="1"/>
      <p:bldP spid="23584" grpId="0"/>
      <p:bldP spid="23585" grpId="0"/>
      <p:bldP spid="23586" grpId="0"/>
      <p:bldP spid="23587" grpId="0"/>
      <p:bldP spid="23588" grpId="0"/>
      <p:bldP spid="23589" grpId="0"/>
      <p:bldP spid="23590" grpId="0"/>
      <p:bldP spid="23591" grpId="0"/>
      <p:bldP spid="23592" grpId="0"/>
      <p:bldP spid="23593" grpId="0"/>
      <p:bldP spid="23594" grpId="0"/>
      <p:bldP spid="23595" grpId="0"/>
      <p:bldP spid="23596" grpId="0"/>
      <p:bldP spid="23597" grpId="0"/>
      <p:bldP spid="23598" grpId="0"/>
      <p:bldP spid="23599" grpId="0"/>
      <p:bldP spid="23600" grpId="0"/>
      <p:bldP spid="23601" grpId="0"/>
      <p:bldP spid="23602" grpId="0"/>
      <p:bldP spid="23603" grpId="0"/>
      <p:bldP spid="23604" grpId="0"/>
      <p:bldP spid="23605" grpId="0"/>
      <p:bldP spid="23606" grpId="0"/>
      <p:bldP spid="23607" grpId="0"/>
      <p:bldP spid="23608" grpId="0"/>
      <p:bldP spid="23609" grpId="0"/>
      <p:bldP spid="23610" grpId="0"/>
      <p:bldP spid="23611" grpId="0"/>
      <p:bldP spid="23612" grpId="0"/>
      <p:bldP spid="23613" grpId="0"/>
      <p:bldP spid="23614" grpId="0"/>
      <p:bldP spid="2362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ChangeArrowheads="1"/>
          </p:cNvSpPr>
          <p:nvPr/>
        </p:nvSpPr>
        <p:spPr bwMode="auto">
          <a:xfrm>
            <a:off x="0" y="0"/>
            <a:ext cx="9144000" cy="762000"/>
          </a:xfrm>
          <a:prstGeom prst="rect">
            <a:avLst/>
          </a:prstGeom>
          <a:solidFill>
            <a:srgbClr val="0000FF"/>
          </a:solidFill>
          <a:ln w="12700" cap="sq">
            <a:noFill/>
            <a:miter lim="800000"/>
            <a:headEnd type="none" w="sm" len="sm"/>
            <a:tailEnd type="none" w="sm" len="sm"/>
          </a:ln>
        </p:spPr>
        <p:txBody>
          <a:bodyPr wrap="none" anchor="ctr"/>
          <a:lstStyle/>
          <a:p>
            <a:endParaRPr lang="en-US"/>
          </a:p>
        </p:txBody>
      </p:sp>
      <p:sp>
        <p:nvSpPr>
          <p:cNvPr id="21507" name="Line 3"/>
          <p:cNvSpPr>
            <a:spLocks noChangeShapeType="1"/>
          </p:cNvSpPr>
          <p:nvPr/>
        </p:nvSpPr>
        <p:spPr bwMode="auto">
          <a:xfrm>
            <a:off x="0" y="685800"/>
            <a:ext cx="9144000" cy="0"/>
          </a:xfrm>
          <a:prstGeom prst="line">
            <a:avLst/>
          </a:prstGeom>
          <a:noFill/>
          <a:ln w="76200">
            <a:solidFill>
              <a:srgbClr val="FF3300"/>
            </a:solidFill>
            <a:prstDash val="sysDot"/>
            <a:round/>
            <a:headEnd type="none" w="sm" len="sm"/>
            <a:tailEnd type="none" w="sm" len="sm"/>
          </a:ln>
        </p:spPr>
        <p:txBody>
          <a:bodyPr/>
          <a:lstStyle/>
          <a:p>
            <a:endParaRPr lang="en-US"/>
          </a:p>
        </p:txBody>
      </p:sp>
      <p:sp>
        <p:nvSpPr>
          <p:cNvPr id="21508" name="Rectangle 4"/>
          <p:cNvSpPr>
            <a:spLocks noChangeArrowheads="1"/>
          </p:cNvSpPr>
          <p:nvPr/>
        </p:nvSpPr>
        <p:spPr bwMode="auto">
          <a:xfrm>
            <a:off x="0" y="0"/>
            <a:ext cx="9144000" cy="762000"/>
          </a:xfrm>
          <a:prstGeom prst="rect">
            <a:avLst/>
          </a:prstGeom>
          <a:solidFill>
            <a:srgbClr val="0000FF"/>
          </a:solidFill>
          <a:ln w="12700" cap="sq">
            <a:noFill/>
            <a:miter lim="800000"/>
            <a:headEnd type="none" w="sm" len="sm"/>
            <a:tailEnd type="none" w="sm" len="sm"/>
          </a:ln>
        </p:spPr>
        <p:txBody>
          <a:bodyPr wrap="none" anchor="ctr"/>
          <a:lstStyle/>
          <a:p>
            <a:endParaRPr lang="en-US"/>
          </a:p>
        </p:txBody>
      </p:sp>
      <p:sp>
        <p:nvSpPr>
          <p:cNvPr id="31749" name="Text Box 5"/>
          <p:cNvSpPr txBox="1">
            <a:spLocks noChangeArrowheads="1"/>
          </p:cNvSpPr>
          <p:nvPr/>
        </p:nvSpPr>
        <p:spPr bwMode="auto">
          <a:xfrm>
            <a:off x="-2362200" y="0"/>
            <a:ext cx="12344400" cy="579438"/>
          </a:xfrm>
          <a:prstGeom prst="rect">
            <a:avLst/>
          </a:prstGeom>
          <a:noFill/>
          <a:ln w="12700" cap="sq">
            <a:noFill/>
            <a:miter lim="800000"/>
            <a:headEnd type="none" w="sm" len="sm"/>
            <a:tailEnd type="none" w="sm" len="sm"/>
          </a:ln>
          <a:effectLst>
            <a:outerShdw dist="35921" dir="2700000" algn="ctr" rotWithShape="0">
              <a:schemeClr val="bg2"/>
            </a:outerShdw>
          </a:effectLst>
        </p:spPr>
        <p:txBody>
          <a:bodyPr>
            <a:spAutoFit/>
          </a:bodyPr>
          <a:lstStyle/>
          <a:p>
            <a:pPr algn="ctr">
              <a:spcBef>
                <a:spcPct val="50000"/>
              </a:spcBef>
              <a:defRPr/>
            </a:pPr>
            <a:r>
              <a:rPr lang="en-US" sz="2800" b="1">
                <a:solidFill>
                  <a:srgbClr val="FFFF66"/>
                </a:solidFill>
                <a:effectLst>
                  <a:outerShdw blurRad="38100" dist="38100" dir="2700000" algn="tl">
                    <a:srgbClr val="000000"/>
                  </a:outerShdw>
                </a:effectLst>
                <a:latin typeface="Arial"/>
              </a:rPr>
              <a:t>                 Địa lí 5   Bài  :</a:t>
            </a:r>
            <a:r>
              <a:rPr lang="en-US" sz="2000" b="1">
                <a:solidFill>
                  <a:srgbClr val="FFFF66"/>
                </a:solidFill>
                <a:effectLst>
                  <a:outerShdw blurRad="38100" dist="38100" dir="2700000" algn="tl">
                    <a:srgbClr val="000000"/>
                  </a:outerShdw>
                </a:effectLst>
                <a:latin typeface="Arial"/>
              </a:rPr>
              <a:t>      </a:t>
            </a:r>
            <a:r>
              <a:rPr lang="en-US" sz="2800" b="1">
                <a:solidFill>
                  <a:srgbClr val="FFFF66"/>
                </a:solidFill>
                <a:effectLst>
                  <a:outerShdw blurRad="38100" dist="38100" dir="2700000" algn="tl">
                    <a:srgbClr val="000000"/>
                  </a:outerShdw>
                </a:effectLst>
                <a:latin typeface="Arial"/>
              </a:rPr>
              <a:t>MỘT SỐ NƯỚC Ở CHÂU ÂU</a:t>
            </a:r>
            <a:r>
              <a:rPr lang="en-US" sz="3200" b="1">
                <a:solidFill>
                  <a:srgbClr val="FFFF66"/>
                </a:solidFill>
                <a:effectLst>
                  <a:outerShdw blurRad="38100" dist="38100" dir="2700000" algn="tl">
                    <a:srgbClr val="000000"/>
                  </a:outerShdw>
                </a:effectLst>
                <a:latin typeface="Arial"/>
              </a:rPr>
              <a:t>  </a:t>
            </a:r>
            <a:r>
              <a:rPr lang="en-US" sz="2400">
                <a:solidFill>
                  <a:srgbClr val="FFFF66"/>
                </a:solidFill>
                <a:effectLst>
                  <a:outerShdw blurRad="38100" dist="38100" dir="2700000" algn="tl">
                    <a:srgbClr val="000000"/>
                  </a:outerShdw>
                </a:effectLst>
                <a:latin typeface="Arial"/>
              </a:rPr>
              <a:t> </a:t>
            </a:r>
          </a:p>
        </p:txBody>
      </p:sp>
      <p:sp>
        <p:nvSpPr>
          <p:cNvPr id="21510" name="Line 6"/>
          <p:cNvSpPr>
            <a:spLocks noChangeShapeType="1"/>
          </p:cNvSpPr>
          <p:nvPr/>
        </p:nvSpPr>
        <p:spPr bwMode="auto">
          <a:xfrm>
            <a:off x="0" y="685800"/>
            <a:ext cx="9144000" cy="0"/>
          </a:xfrm>
          <a:prstGeom prst="line">
            <a:avLst/>
          </a:prstGeom>
          <a:noFill/>
          <a:ln w="76200">
            <a:solidFill>
              <a:srgbClr val="FF3300"/>
            </a:solidFill>
            <a:prstDash val="sysDot"/>
            <a:round/>
            <a:headEnd type="none" w="sm" len="sm"/>
            <a:tailEnd type="none" w="sm" len="sm"/>
          </a:ln>
        </p:spPr>
        <p:txBody>
          <a:bodyPr/>
          <a:lstStyle/>
          <a:p>
            <a:endParaRPr lang="en-US"/>
          </a:p>
        </p:txBody>
      </p:sp>
      <p:sp>
        <p:nvSpPr>
          <p:cNvPr id="21511" name="WordArt 7"/>
          <p:cNvSpPr>
            <a:spLocks noChangeArrowheads="1" noChangeShapeType="1" noTextEdit="1"/>
          </p:cNvSpPr>
          <p:nvPr/>
        </p:nvSpPr>
        <p:spPr bwMode="auto">
          <a:xfrm>
            <a:off x="1219200" y="838200"/>
            <a:ext cx="6553200" cy="933450"/>
          </a:xfrm>
          <a:prstGeom prst="rect">
            <a:avLst/>
          </a:prstGeom>
        </p:spPr>
        <p:txBody>
          <a:bodyPr wrap="none" fromWordArt="1">
            <a:prstTxWarp prst="textWave2">
              <a:avLst>
                <a:gd name="adj1" fmla="val 13005"/>
                <a:gd name="adj2" fmla="val 0"/>
              </a:avLst>
            </a:prstTxWarp>
            <a:scene3d>
              <a:camera prst="legacyObliqueRight"/>
              <a:lightRig rig="legacyHarsh3" dir="t"/>
            </a:scene3d>
            <a:sp3d extrusionH="100000" prstMaterial="legacyMatte">
              <a:extrusionClr>
                <a:srgbClr val="663300"/>
              </a:extrusionClr>
            </a:sp3d>
          </a:bodyPr>
          <a:lstStyle/>
          <a:p>
            <a:pPr algn="ctr"/>
            <a:r>
              <a:rPr lang="en-US" sz="3600" kern="10">
                <a:ln w="9525">
                  <a:round/>
                  <a:headEnd/>
                  <a:tailEnd/>
                </a:ln>
                <a:gradFill rotWithShape="1">
                  <a:gsLst>
                    <a:gs pos="0">
                      <a:srgbClr val="FFFF00"/>
                    </a:gs>
                    <a:gs pos="100000">
                      <a:srgbClr val="FF0000"/>
                    </a:gs>
                  </a:gsLst>
                  <a:lin ang="5400000" scaled="1"/>
                </a:gradFill>
                <a:latin typeface="Arial"/>
                <a:cs typeface="Arial"/>
              </a:rPr>
              <a:t>TRỒNG HOA TRÊN ĐẤT BẠN</a:t>
            </a:r>
          </a:p>
        </p:txBody>
      </p:sp>
      <p:sp>
        <p:nvSpPr>
          <p:cNvPr id="31752" name="Line 8"/>
          <p:cNvSpPr>
            <a:spLocks noChangeShapeType="1"/>
          </p:cNvSpPr>
          <p:nvPr/>
        </p:nvSpPr>
        <p:spPr bwMode="auto">
          <a:xfrm flipV="1">
            <a:off x="4495800" y="2286000"/>
            <a:ext cx="381000" cy="1371600"/>
          </a:xfrm>
          <a:prstGeom prst="line">
            <a:avLst/>
          </a:prstGeom>
          <a:noFill/>
          <a:ln w="9525">
            <a:solidFill>
              <a:schemeClr val="tx1"/>
            </a:solidFill>
            <a:round/>
            <a:headEnd/>
            <a:tailEnd type="triangle" w="med" len="med"/>
          </a:ln>
        </p:spPr>
        <p:txBody>
          <a:bodyPr/>
          <a:lstStyle/>
          <a:p>
            <a:endParaRPr lang="en-US"/>
          </a:p>
        </p:txBody>
      </p:sp>
      <p:sp>
        <p:nvSpPr>
          <p:cNvPr id="31753" name="Line 9"/>
          <p:cNvSpPr>
            <a:spLocks noChangeShapeType="1"/>
          </p:cNvSpPr>
          <p:nvPr/>
        </p:nvSpPr>
        <p:spPr bwMode="auto">
          <a:xfrm flipV="1">
            <a:off x="5029200" y="3352800"/>
            <a:ext cx="381000" cy="457200"/>
          </a:xfrm>
          <a:prstGeom prst="line">
            <a:avLst/>
          </a:prstGeom>
          <a:noFill/>
          <a:ln w="9525">
            <a:solidFill>
              <a:schemeClr val="tx1"/>
            </a:solidFill>
            <a:round/>
            <a:headEnd/>
            <a:tailEnd type="triangle" w="med" len="med"/>
          </a:ln>
        </p:spPr>
        <p:txBody>
          <a:bodyPr/>
          <a:lstStyle/>
          <a:p>
            <a:endParaRPr lang="en-US"/>
          </a:p>
        </p:txBody>
      </p:sp>
      <p:sp>
        <p:nvSpPr>
          <p:cNvPr id="31754" name="AutoShape 10"/>
          <p:cNvSpPr>
            <a:spLocks noChangeArrowheads="1"/>
          </p:cNvSpPr>
          <p:nvPr/>
        </p:nvSpPr>
        <p:spPr bwMode="auto">
          <a:xfrm>
            <a:off x="1981200" y="1752600"/>
            <a:ext cx="2057400" cy="609600"/>
          </a:xfrm>
          <a:prstGeom prst="cloudCallout">
            <a:avLst>
              <a:gd name="adj1" fmla="val -9801"/>
              <a:gd name="adj2" fmla="val 65366"/>
            </a:avLst>
          </a:prstGeom>
          <a:solidFill>
            <a:srgbClr val="FF66FF"/>
          </a:solidFill>
          <a:ln w="9525">
            <a:solidFill>
              <a:schemeClr val="tx1"/>
            </a:solidFill>
            <a:round/>
            <a:headEnd/>
            <a:tailEnd/>
          </a:ln>
        </p:spPr>
        <p:txBody>
          <a:bodyPr/>
          <a:lstStyle/>
          <a:p>
            <a:pPr algn="ctr"/>
            <a:r>
              <a:rPr lang="en-US" b="1"/>
              <a:t>ĐÔNG ÂU</a:t>
            </a:r>
          </a:p>
        </p:txBody>
      </p:sp>
      <p:sp>
        <p:nvSpPr>
          <p:cNvPr id="31755" name="AutoShape 11"/>
          <p:cNvSpPr>
            <a:spLocks noChangeArrowheads="1"/>
          </p:cNvSpPr>
          <p:nvPr/>
        </p:nvSpPr>
        <p:spPr bwMode="auto">
          <a:xfrm>
            <a:off x="4724400" y="1676400"/>
            <a:ext cx="2057400" cy="762000"/>
          </a:xfrm>
          <a:prstGeom prst="cloudCallout">
            <a:avLst>
              <a:gd name="adj1" fmla="val -9801"/>
              <a:gd name="adj2" fmla="val 50417"/>
            </a:avLst>
          </a:prstGeom>
          <a:solidFill>
            <a:srgbClr val="FF66FF"/>
          </a:solidFill>
          <a:ln w="9525">
            <a:solidFill>
              <a:schemeClr val="tx1"/>
            </a:solidFill>
            <a:round/>
            <a:headEnd/>
            <a:tailEnd/>
          </a:ln>
        </p:spPr>
        <p:txBody>
          <a:bodyPr/>
          <a:lstStyle/>
          <a:p>
            <a:pPr algn="ctr"/>
            <a:r>
              <a:rPr lang="en-US" b="1"/>
              <a:t>MÁT-XCƠ-VA</a:t>
            </a:r>
          </a:p>
        </p:txBody>
      </p:sp>
      <p:sp>
        <p:nvSpPr>
          <p:cNvPr id="31756" name="AutoShape 12"/>
          <p:cNvSpPr>
            <a:spLocks noChangeArrowheads="1"/>
          </p:cNvSpPr>
          <p:nvPr/>
        </p:nvSpPr>
        <p:spPr bwMode="auto">
          <a:xfrm>
            <a:off x="1676400" y="2590800"/>
            <a:ext cx="2514600" cy="762000"/>
          </a:xfrm>
          <a:prstGeom prst="cloudCallout">
            <a:avLst>
              <a:gd name="adj1" fmla="val 1074"/>
              <a:gd name="adj2" fmla="val 50417"/>
            </a:avLst>
          </a:prstGeom>
          <a:solidFill>
            <a:srgbClr val="FF66FF"/>
          </a:solidFill>
          <a:ln w="9525">
            <a:solidFill>
              <a:schemeClr val="tx1"/>
            </a:solidFill>
            <a:round/>
            <a:headEnd/>
            <a:tailEnd/>
          </a:ln>
        </p:spPr>
        <p:txBody>
          <a:bodyPr/>
          <a:lstStyle/>
          <a:p>
            <a:r>
              <a:rPr lang="en-US" sz="1600" b="1"/>
              <a:t>17 TRIỆU KM</a:t>
            </a:r>
            <a:r>
              <a:rPr lang="en-US" sz="1600" b="1" baseline="30000"/>
              <a:t>2</a:t>
            </a:r>
            <a:endParaRPr lang="en-US" sz="1600" b="1"/>
          </a:p>
        </p:txBody>
      </p:sp>
      <p:sp>
        <p:nvSpPr>
          <p:cNvPr id="31757" name="AutoShape 13"/>
          <p:cNvSpPr>
            <a:spLocks noChangeArrowheads="1"/>
          </p:cNvSpPr>
          <p:nvPr/>
        </p:nvSpPr>
        <p:spPr bwMode="auto">
          <a:xfrm>
            <a:off x="4648200" y="2743200"/>
            <a:ext cx="2362200" cy="685800"/>
          </a:xfrm>
          <a:prstGeom prst="cloudCallout">
            <a:avLst>
              <a:gd name="adj1" fmla="val -8468"/>
              <a:gd name="adj2" fmla="val 50231"/>
            </a:avLst>
          </a:prstGeom>
          <a:solidFill>
            <a:srgbClr val="FF66FF"/>
          </a:solidFill>
          <a:ln w="9525">
            <a:solidFill>
              <a:schemeClr val="tx1"/>
            </a:solidFill>
            <a:round/>
            <a:headEnd/>
            <a:tailEnd/>
          </a:ln>
        </p:spPr>
        <p:txBody>
          <a:bodyPr/>
          <a:lstStyle/>
          <a:p>
            <a:pPr algn="ctr"/>
            <a:r>
              <a:rPr lang="en-US" sz="1600" b="1"/>
              <a:t>RỪNG TAI-GA</a:t>
            </a:r>
          </a:p>
        </p:txBody>
      </p:sp>
      <p:sp>
        <p:nvSpPr>
          <p:cNvPr id="31758" name="AutoShape 14"/>
          <p:cNvSpPr>
            <a:spLocks noChangeArrowheads="1"/>
          </p:cNvSpPr>
          <p:nvPr/>
        </p:nvSpPr>
        <p:spPr bwMode="auto">
          <a:xfrm>
            <a:off x="1828800" y="4724400"/>
            <a:ext cx="2362200" cy="762000"/>
          </a:xfrm>
          <a:prstGeom prst="cloudCallout">
            <a:avLst>
              <a:gd name="adj1" fmla="val -2083"/>
              <a:gd name="adj2" fmla="val 42292"/>
            </a:avLst>
          </a:prstGeom>
          <a:solidFill>
            <a:srgbClr val="FF66FF"/>
          </a:solidFill>
          <a:ln w="9525">
            <a:solidFill>
              <a:schemeClr val="tx1"/>
            </a:solidFill>
            <a:round/>
            <a:headEnd/>
            <a:tailEnd/>
          </a:ln>
        </p:spPr>
        <p:txBody>
          <a:bodyPr/>
          <a:lstStyle/>
          <a:p>
            <a:pPr algn="ctr"/>
            <a:r>
              <a:rPr lang="en-US" b="1"/>
              <a:t>BẮC BĂNG DƯƠNG</a:t>
            </a:r>
          </a:p>
        </p:txBody>
      </p:sp>
      <p:sp>
        <p:nvSpPr>
          <p:cNvPr id="31759" name="AutoShape 15"/>
          <p:cNvSpPr>
            <a:spLocks noChangeArrowheads="1"/>
          </p:cNvSpPr>
          <p:nvPr/>
        </p:nvSpPr>
        <p:spPr bwMode="auto">
          <a:xfrm>
            <a:off x="4876800" y="4648200"/>
            <a:ext cx="2057400" cy="762000"/>
          </a:xfrm>
          <a:prstGeom prst="cloudCallout">
            <a:avLst>
              <a:gd name="adj1" fmla="val -9801"/>
              <a:gd name="adj2" fmla="val 42292"/>
            </a:avLst>
          </a:prstGeom>
          <a:solidFill>
            <a:srgbClr val="FF66FF"/>
          </a:solidFill>
          <a:ln w="9525">
            <a:solidFill>
              <a:schemeClr val="tx1"/>
            </a:solidFill>
            <a:round/>
            <a:headEnd/>
            <a:tailEnd/>
          </a:ln>
        </p:spPr>
        <p:txBody>
          <a:bodyPr/>
          <a:lstStyle/>
          <a:p>
            <a:pPr algn="ctr"/>
            <a:r>
              <a:rPr lang="en-US" b="1"/>
              <a:t>KHÍ TỰ NHIÊN</a:t>
            </a:r>
          </a:p>
        </p:txBody>
      </p:sp>
      <p:sp>
        <p:nvSpPr>
          <p:cNvPr id="31760" name="AutoShape 16"/>
          <p:cNvSpPr>
            <a:spLocks noChangeArrowheads="1"/>
          </p:cNvSpPr>
          <p:nvPr/>
        </p:nvSpPr>
        <p:spPr bwMode="auto">
          <a:xfrm>
            <a:off x="1981200" y="5867400"/>
            <a:ext cx="2362200" cy="762000"/>
          </a:xfrm>
          <a:prstGeom prst="cloudCallout">
            <a:avLst>
              <a:gd name="adj1" fmla="val -2083"/>
              <a:gd name="adj2" fmla="val 42292"/>
            </a:avLst>
          </a:prstGeom>
          <a:solidFill>
            <a:srgbClr val="FF66FF"/>
          </a:solidFill>
          <a:ln w="9525">
            <a:solidFill>
              <a:schemeClr val="tx1"/>
            </a:solidFill>
            <a:round/>
            <a:headEnd/>
            <a:tailEnd/>
          </a:ln>
        </p:spPr>
        <p:txBody>
          <a:bodyPr/>
          <a:lstStyle/>
          <a:p>
            <a:pPr algn="ctr"/>
            <a:r>
              <a:rPr lang="en-US" sz="1600" b="1"/>
              <a:t>LÚA MÌ,NGÔ,</a:t>
            </a:r>
          </a:p>
          <a:p>
            <a:pPr algn="ctr"/>
            <a:r>
              <a:rPr lang="en-US" sz="1600" b="1"/>
              <a:t>KHOAI TÂY</a:t>
            </a:r>
          </a:p>
        </p:txBody>
      </p:sp>
      <p:sp>
        <p:nvSpPr>
          <p:cNvPr id="31761" name="AutoShape 17"/>
          <p:cNvSpPr>
            <a:spLocks noChangeArrowheads="1"/>
          </p:cNvSpPr>
          <p:nvPr/>
        </p:nvSpPr>
        <p:spPr bwMode="auto">
          <a:xfrm>
            <a:off x="4800600" y="5791200"/>
            <a:ext cx="2057400" cy="762000"/>
          </a:xfrm>
          <a:prstGeom prst="cloudCallout">
            <a:avLst>
              <a:gd name="adj1" fmla="val -7639"/>
              <a:gd name="adj2" fmla="val 50208"/>
            </a:avLst>
          </a:prstGeom>
          <a:solidFill>
            <a:srgbClr val="FF66FF"/>
          </a:solidFill>
          <a:ln w="9525">
            <a:solidFill>
              <a:schemeClr val="tx1"/>
            </a:solidFill>
            <a:round/>
            <a:headEnd/>
            <a:tailEnd/>
          </a:ln>
        </p:spPr>
        <p:txBody>
          <a:bodyPr/>
          <a:lstStyle/>
          <a:p>
            <a:pPr algn="ctr"/>
            <a:r>
              <a:rPr lang="en-US" sz="1600" b="1"/>
              <a:t>MÁY MÓC,</a:t>
            </a:r>
          </a:p>
          <a:p>
            <a:pPr algn="ctr"/>
            <a:r>
              <a:rPr lang="en-US" sz="1600" b="1"/>
              <a:t>THIẾT BỊ</a:t>
            </a:r>
          </a:p>
        </p:txBody>
      </p:sp>
      <p:sp>
        <p:nvSpPr>
          <p:cNvPr id="31762" name="AutoShape 18"/>
          <p:cNvSpPr>
            <a:spLocks noChangeArrowheads="1"/>
          </p:cNvSpPr>
          <p:nvPr/>
        </p:nvSpPr>
        <p:spPr bwMode="auto">
          <a:xfrm>
            <a:off x="3429000" y="3657600"/>
            <a:ext cx="2133600" cy="838200"/>
          </a:xfrm>
          <a:prstGeom prst="star8">
            <a:avLst>
              <a:gd name="adj" fmla="val 38250"/>
            </a:avLst>
          </a:prstGeom>
          <a:solidFill>
            <a:srgbClr val="FFFF00"/>
          </a:solidFill>
          <a:ln w="9525">
            <a:solidFill>
              <a:schemeClr val="tx1"/>
            </a:solidFill>
            <a:miter lim="800000"/>
            <a:headEnd/>
            <a:tailEnd/>
          </a:ln>
        </p:spPr>
        <p:txBody>
          <a:bodyPr wrap="none" anchor="ctr"/>
          <a:lstStyle/>
          <a:p>
            <a:pPr algn="ctr"/>
            <a:r>
              <a:rPr lang="en-US" sz="2000" b="1"/>
              <a:t>LIÊN BANG </a:t>
            </a:r>
          </a:p>
          <a:p>
            <a:pPr algn="ctr"/>
            <a:r>
              <a:rPr lang="en-US" sz="2000" b="1"/>
              <a:t>NGA</a:t>
            </a:r>
          </a:p>
        </p:txBody>
      </p:sp>
      <p:sp>
        <p:nvSpPr>
          <p:cNvPr id="31763" name="Line 19"/>
          <p:cNvSpPr>
            <a:spLocks noChangeShapeType="1"/>
          </p:cNvSpPr>
          <p:nvPr/>
        </p:nvSpPr>
        <p:spPr bwMode="auto">
          <a:xfrm flipH="1" flipV="1">
            <a:off x="3962400" y="2133600"/>
            <a:ext cx="533400" cy="1524000"/>
          </a:xfrm>
          <a:prstGeom prst="line">
            <a:avLst/>
          </a:prstGeom>
          <a:noFill/>
          <a:ln w="9525">
            <a:solidFill>
              <a:schemeClr val="tx1"/>
            </a:solidFill>
            <a:round/>
            <a:headEnd/>
            <a:tailEnd type="triangle" w="med" len="med"/>
          </a:ln>
        </p:spPr>
        <p:txBody>
          <a:bodyPr/>
          <a:lstStyle/>
          <a:p>
            <a:endParaRPr lang="en-US"/>
          </a:p>
        </p:txBody>
      </p:sp>
      <p:sp>
        <p:nvSpPr>
          <p:cNvPr id="31764" name="Line 20"/>
          <p:cNvSpPr>
            <a:spLocks noChangeShapeType="1"/>
          </p:cNvSpPr>
          <p:nvPr/>
        </p:nvSpPr>
        <p:spPr bwMode="auto">
          <a:xfrm flipH="1" flipV="1">
            <a:off x="3810000" y="3200400"/>
            <a:ext cx="228600" cy="609600"/>
          </a:xfrm>
          <a:prstGeom prst="line">
            <a:avLst/>
          </a:prstGeom>
          <a:noFill/>
          <a:ln w="9525">
            <a:solidFill>
              <a:schemeClr val="tx1"/>
            </a:solidFill>
            <a:round/>
            <a:headEnd/>
            <a:tailEnd type="triangle" w="med" len="med"/>
          </a:ln>
        </p:spPr>
        <p:txBody>
          <a:bodyPr/>
          <a:lstStyle/>
          <a:p>
            <a:endParaRPr lang="en-US"/>
          </a:p>
        </p:txBody>
      </p:sp>
      <p:sp>
        <p:nvSpPr>
          <p:cNvPr id="31765" name="Line 21"/>
          <p:cNvSpPr>
            <a:spLocks noChangeShapeType="1"/>
          </p:cNvSpPr>
          <p:nvPr/>
        </p:nvSpPr>
        <p:spPr bwMode="auto">
          <a:xfrm flipH="1">
            <a:off x="3962400" y="4495800"/>
            <a:ext cx="533400" cy="1447800"/>
          </a:xfrm>
          <a:prstGeom prst="line">
            <a:avLst/>
          </a:prstGeom>
          <a:noFill/>
          <a:ln w="9525">
            <a:solidFill>
              <a:schemeClr val="tx1"/>
            </a:solidFill>
            <a:round/>
            <a:headEnd/>
            <a:tailEnd type="triangle" w="med" len="med"/>
          </a:ln>
        </p:spPr>
        <p:txBody>
          <a:bodyPr/>
          <a:lstStyle/>
          <a:p>
            <a:endParaRPr lang="en-US"/>
          </a:p>
        </p:txBody>
      </p:sp>
      <p:sp>
        <p:nvSpPr>
          <p:cNvPr id="31766" name="Line 22"/>
          <p:cNvSpPr>
            <a:spLocks noChangeShapeType="1"/>
          </p:cNvSpPr>
          <p:nvPr/>
        </p:nvSpPr>
        <p:spPr bwMode="auto">
          <a:xfrm>
            <a:off x="4495800" y="4495800"/>
            <a:ext cx="533400" cy="1371600"/>
          </a:xfrm>
          <a:prstGeom prst="line">
            <a:avLst/>
          </a:prstGeom>
          <a:noFill/>
          <a:ln w="9525">
            <a:solidFill>
              <a:schemeClr val="tx1"/>
            </a:solidFill>
            <a:round/>
            <a:headEnd/>
            <a:tailEnd type="triangle" w="med" len="med"/>
          </a:ln>
        </p:spPr>
        <p:txBody>
          <a:bodyPr/>
          <a:lstStyle/>
          <a:p>
            <a:endParaRPr lang="en-US"/>
          </a:p>
        </p:txBody>
      </p:sp>
      <p:sp>
        <p:nvSpPr>
          <p:cNvPr id="31767" name="Line 23"/>
          <p:cNvSpPr>
            <a:spLocks noChangeShapeType="1"/>
          </p:cNvSpPr>
          <p:nvPr/>
        </p:nvSpPr>
        <p:spPr bwMode="auto">
          <a:xfrm flipH="1">
            <a:off x="3810000" y="4343400"/>
            <a:ext cx="228600" cy="381000"/>
          </a:xfrm>
          <a:prstGeom prst="line">
            <a:avLst/>
          </a:prstGeom>
          <a:noFill/>
          <a:ln w="9525">
            <a:solidFill>
              <a:schemeClr val="tx1"/>
            </a:solidFill>
            <a:round/>
            <a:headEnd/>
            <a:tailEnd type="triangle" w="med" len="med"/>
          </a:ln>
        </p:spPr>
        <p:txBody>
          <a:bodyPr/>
          <a:lstStyle/>
          <a:p>
            <a:endParaRPr lang="en-US"/>
          </a:p>
        </p:txBody>
      </p:sp>
      <p:sp>
        <p:nvSpPr>
          <p:cNvPr id="31768" name="Line 24"/>
          <p:cNvSpPr>
            <a:spLocks noChangeShapeType="1"/>
          </p:cNvSpPr>
          <p:nvPr/>
        </p:nvSpPr>
        <p:spPr bwMode="auto">
          <a:xfrm>
            <a:off x="5029200" y="4343400"/>
            <a:ext cx="152400" cy="457200"/>
          </a:xfrm>
          <a:prstGeom prst="line">
            <a:avLst/>
          </a:prstGeom>
          <a:noFill/>
          <a:ln w="9525">
            <a:solidFill>
              <a:schemeClr val="tx1"/>
            </a:solidFill>
            <a:round/>
            <a:headEnd/>
            <a:tailEnd type="triangle" w="med" len="med"/>
          </a:ln>
        </p:spPr>
        <p:txBody>
          <a:bodyPr/>
          <a:lstStyle/>
          <a:p>
            <a:endParaRPr lang="en-US"/>
          </a:p>
        </p:txBody>
      </p:sp>
    </p:spTree>
  </p:cSld>
  <p:clrMapOvr>
    <a:masterClrMapping/>
  </p:clrMapOvr>
  <p:transition>
    <p:sndAc>
      <p:stSnd>
        <p:snd r:embed="rId2" name="chimes.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repeatCount="indefinite" fill="hold" grpId="0" nodeType="withEffect">
                                  <p:stCondLst>
                                    <p:cond delay="10000"/>
                                  </p:stCondLst>
                                  <p:childTnLst>
                                    <p:set>
                                      <p:cBhvr>
                                        <p:cTn id="6" dur="1" fill="hold">
                                          <p:stCondLst>
                                            <p:cond delay="0"/>
                                          </p:stCondLst>
                                        </p:cTn>
                                        <p:tgtEl>
                                          <p:spTgt spid="31749"/>
                                        </p:tgtEl>
                                        <p:attrNameLst>
                                          <p:attrName>style.visibility</p:attrName>
                                        </p:attrNameLst>
                                      </p:cBhvr>
                                      <p:to>
                                        <p:strVal val="visible"/>
                                      </p:to>
                                    </p:set>
                                    <p:anim calcmode="lin" valueType="num">
                                      <p:cBhvr additive="base">
                                        <p:cTn id="7" dur="5000" fill="hold"/>
                                        <p:tgtEl>
                                          <p:spTgt spid="31749"/>
                                        </p:tgtEl>
                                        <p:attrNameLst>
                                          <p:attrName>ppt_x</p:attrName>
                                        </p:attrNameLst>
                                      </p:cBhvr>
                                      <p:tavLst>
                                        <p:tav tm="0">
                                          <p:val>
                                            <p:strVal val="1+#ppt_w/2"/>
                                          </p:val>
                                        </p:tav>
                                        <p:tav tm="100000">
                                          <p:val>
                                            <p:strVal val="#ppt_x"/>
                                          </p:val>
                                        </p:tav>
                                      </p:tavLst>
                                    </p:anim>
                                    <p:anim calcmode="lin" valueType="num">
                                      <p:cBhvr additive="base">
                                        <p:cTn id="8" dur="5000" fill="hold"/>
                                        <p:tgtEl>
                                          <p:spTgt spid="31749"/>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9" presetClass="entr" presetSubtype="0" accel="100000" fill="hold" grpId="0" nodeType="clickEffect">
                                  <p:stCondLst>
                                    <p:cond delay="0"/>
                                  </p:stCondLst>
                                  <p:childTnLst>
                                    <p:set>
                                      <p:cBhvr>
                                        <p:cTn id="12" dur="1" fill="hold">
                                          <p:stCondLst>
                                            <p:cond delay="0"/>
                                          </p:stCondLst>
                                        </p:cTn>
                                        <p:tgtEl>
                                          <p:spTgt spid="31762"/>
                                        </p:tgtEl>
                                        <p:attrNameLst>
                                          <p:attrName>style.visibility</p:attrName>
                                        </p:attrNameLst>
                                      </p:cBhvr>
                                      <p:to>
                                        <p:strVal val="visible"/>
                                      </p:to>
                                    </p:set>
                                    <p:anim calcmode="lin" valueType="num">
                                      <p:cBhvr>
                                        <p:cTn id="13" dur="500" fill="hold"/>
                                        <p:tgtEl>
                                          <p:spTgt spid="31762"/>
                                        </p:tgtEl>
                                        <p:attrNameLst>
                                          <p:attrName>ppt_h</p:attrName>
                                        </p:attrNameLst>
                                      </p:cBhvr>
                                      <p:tavLst>
                                        <p:tav tm="0">
                                          <p:val>
                                            <p:strVal val="#ppt_h/20"/>
                                          </p:val>
                                        </p:tav>
                                        <p:tav tm="50000">
                                          <p:val>
                                            <p:strVal val="#ppt_h/20"/>
                                          </p:val>
                                        </p:tav>
                                        <p:tav tm="100000">
                                          <p:val>
                                            <p:strVal val="#ppt_h"/>
                                          </p:val>
                                        </p:tav>
                                      </p:tavLst>
                                    </p:anim>
                                    <p:anim calcmode="lin" valueType="num">
                                      <p:cBhvr>
                                        <p:cTn id="14" dur="500" fill="hold"/>
                                        <p:tgtEl>
                                          <p:spTgt spid="31762"/>
                                        </p:tgtEl>
                                        <p:attrNameLst>
                                          <p:attrName>ppt_w</p:attrName>
                                        </p:attrNameLst>
                                      </p:cBhvr>
                                      <p:tavLst>
                                        <p:tav tm="0">
                                          <p:val>
                                            <p:strVal val="#ppt_w+.3"/>
                                          </p:val>
                                        </p:tav>
                                        <p:tav tm="50000">
                                          <p:val>
                                            <p:strVal val="#ppt_w+.3"/>
                                          </p:val>
                                        </p:tav>
                                        <p:tav tm="100000">
                                          <p:val>
                                            <p:strVal val="#ppt_w"/>
                                          </p:val>
                                        </p:tav>
                                      </p:tavLst>
                                    </p:anim>
                                    <p:anim calcmode="lin" valueType="num">
                                      <p:cBhvr>
                                        <p:cTn id="15" dur="500" fill="hold"/>
                                        <p:tgtEl>
                                          <p:spTgt spid="31762"/>
                                        </p:tgtEl>
                                        <p:attrNameLst>
                                          <p:attrName>ppt_x</p:attrName>
                                        </p:attrNameLst>
                                      </p:cBhvr>
                                      <p:tavLst>
                                        <p:tav tm="0">
                                          <p:val>
                                            <p:strVal val="#ppt_x-.3"/>
                                          </p:val>
                                        </p:tav>
                                        <p:tav tm="50000">
                                          <p:val>
                                            <p:strVal val="#ppt_x"/>
                                          </p:val>
                                        </p:tav>
                                        <p:tav tm="100000">
                                          <p:val>
                                            <p:strVal val="#ppt_x"/>
                                          </p:val>
                                        </p:tav>
                                      </p:tavLst>
                                    </p:anim>
                                    <p:anim calcmode="lin" valueType="num">
                                      <p:cBhvr>
                                        <p:cTn id="16" dur="500" fill="hold"/>
                                        <p:tgtEl>
                                          <p:spTgt spid="31762"/>
                                        </p:tgtEl>
                                        <p:attrNameLst>
                                          <p:attrName>ppt_y</p:attrName>
                                        </p:attrNameLst>
                                      </p:cBhvr>
                                      <p:tavLst>
                                        <p:tav tm="0">
                                          <p:val>
                                            <p:strVal val="#ppt_y"/>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31764"/>
                                        </p:tgtEl>
                                        <p:attrNameLst>
                                          <p:attrName>style.visibility</p:attrName>
                                        </p:attrNameLst>
                                      </p:cBhvr>
                                      <p:to>
                                        <p:strVal val="visible"/>
                                      </p:to>
                                    </p:set>
                                    <p:animEffect transition="in" filter="randombar(horizontal)">
                                      <p:cBhvr>
                                        <p:cTn id="21" dur="500"/>
                                        <p:tgtEl>
                                          <p:spTgt spid="31764"/>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9" presetClass="entr" presetSubtype="0" fill="hold" grpId="0" nodeType="clickEffect">
                                  <p:stCondLst>
                                    <p:cond delay="0"/>
                                  </p:stCondLst>
                                  <p:childTnLst>
                                    <p:set>
                                      <p:cBhvr>
                                        <p:cTn id="25" dur="1" fill="hold">
                                          <p:stCondLst>
                                            <p:cond delay="0"/>
                                          </p:stCondLst>
                                        </p:cTn>
                                        <p:tgtEl>
                                          <p:spTgt spid="31756"/>
                                        </p:tgtEl>
                                        <p:attrNameLst>
                                          <p:attrName>style.visibility</p:attrName>
                                        </p:attrNameLst>
                                      </p:cBhvr>
                                      <p:to>
                                        <p:strVal val="visible"/>
                                      </p:to>
                                    </p:set>
                                    <p:anim calcmode="lin" valueType="num">
                                      <p:cBhvr>
                                        <p:cTn id="26" dur="1000" fill="hold"/>
                                        <p:tgtEl>
                                          <p:spTgt spid="31756"/>
                                        </p:tgtEl>
                                        <p:attrNameLst>
                                          <p:attrName>ppt_x</p:attrName>
                                        </p:attrNameLst>
                                      </p:cBhvr>
                                      <p:tavLst>
                                        <p:tav tm="0">
                                          <p:val>
                                            <p:strVal val="#ppt_x-.2"/>
                                          </p:val>
                                        </p:tav>
                                        <p:tav tm="100000">
                                          <p:val>
                                            <p:strVal val="#ppt_x"/>
                                          </p:val>
                                        </p:tav>
                                      </p:tavLst>
                                    </p:anim>
                                    <p:anim calcmode="lin" valueType="num">
                                      <p:cBhvr>
                                        <p:cTn id="27" dur="1000" fill="hold"/>
                                        <p:tgtEl>
                                          <p:spTgt spid="31756"/>
                                        </p:tgtEl>
                                        <p:attrNameLst>
                                          <p:attrName>ppt_y</p:attrName>
                                        </p:attrNameLst>
                                      </p:cBhvr>
                                      <p:tavLst>
                                        <p:tav tm="0">
                                          <p:val>
                                            <p:strVal val="#ppt_y"/>
                                          </p:val>
                                        </p:tav>
                                        <p:tav tm="100000">
                                          <p:val>
                                            <p:strVal val="#ppt_y"/>
                                          </p:val>
                                        </p:tav>
                                      </p:tavLst>
                                    </p:anim>
                                    <p:animEffect transition="in" filter="wipe(right)" prLst="gradientSize: 0.1">
                                      <p:cBhvr>
                                        <p:cTn id="28" dur="1000"/>
                                        <p:tgtEl>
                                          <p:spTgt spid="31756"/>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4" presetClass="entr" presetSubtype="10" fill="hold" grpId="0" nodeType="clickEffect">
                                  <p:stCondLst>
                                    <p:cond delay="0"/>
                                  </p:stCondLst>
                                  <p:childTnLst>
                                    <p:set>
                                      <p:cBhvr>
                                        <p:cTn id="32" dur="1" fill="hold">
                                          <p:stCondLst>
                                            <p:cond delay="0"/>
                                          </p:stCondLst>
                                        </p:cTn>
                                        <p:tgtEl>
                                          <p:spTgt spid="31763"/>
                                        </p:tgtEl>
                                        <p:attrNameLst>
                                          <p:attrName>style.visibility</p:attrName>
                                        </p:attrNameLst>
                                      </p:cBhvr>
                                      <p:to>
                                        <p:strVal val="visible"/>
                                      </p:to>
                                    </p:set>
                                    <p:animEffect transition="in" filter="randombar(horizontal)">
                                      <p:cBhvr>
                                        <p:cTn id="33" dur="500"/>
                                        <p:tgtEl>
                                          <p:spTgt spid="31763"/>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20" presetClass="entr" presetSubtype="0" fill="hold" grpId="0" nodeType="clickEffect">
                                  <p:stCondLst>
                                    <p:cond delay="0"/>
                                  </p:stCondLst>
                                  <p:childTnLst>
                                    <p:set>
                                      <p:cBhvr>
                                        <p:cTn id="37" dur="1" fill="hold">
                                          <p:stCondLst>
                                            <p:cond delay="0"/>
                                          </p:stCondLst>
                                        </p:cTn>
                                        <p:tgtEl>
                                          <p:spTgt spid="31754"/>
                                        </p:tgtEl>
                                        <p:attrNameLst>
                                          <p:attrName>style.visibility</p:attrName>
                                        </p:attrNameLst>
                                      </p:cBhvr>
                                      <p:to>
                                        <p:strVal val="visible"/>
                                      </p:to>
                                    </p:set>
                                    <p:animEffect transition="in" filter="wedge">
                                      <p:cBhvr>
                                        <p:cTn id="38" dur="2000"/>
                                        <p:tgtEl>
                                          <p:spTgt spid="31754"/>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21" presetClass="entr" presetSubtype="4" fill="hold" grpId="0" nodeType="clickEffect">
                                  <p:stCondLst>
                                    <p:cond delay="0"/>
                                  </p:stCondLst>
                                  <p:childTnLst>
                                    <p:set>
                                      <p:cBhvr>
                                        <p:cTn id="42" dur="1" fill="hold">
                                          <p:stCondLst>
                                            <p:cond delay="0"/>
                                          </p:stCondLst>
                                        </p:cTn>
                                        <p:tgtEl>
                                          <p:spTgt spid="31752"/>
                                        </p:tgtEl>
                                        <p:attrNameLst>
                                          <p:attrName>style.visibility</p:attrName>
                                        </p:attrNameLst>
                                      </p:cBhvr>
                                      <p:to>
                                        <p:strVal val="visible"/>
                                      </p:to>
                                    </p:set>
                                    <p:animEffect transition="in" filter="wheel(4)">
                                      <p:cBhvr>
                                        <p:cTn id="43" dur="2000"/>
                                        <p:tgtEl>
                                          <p:spTgt spid="31752"/>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14" presetClass="entr" presetSubtype="10" fill="hold" grpId="0" nodeType="clickEffect">
                                  <p:stCondLst>
                                    <p:cond delay="0"/>
                                  </p:stCondLst>
                                  <p:childTnLst>
                                    <p:set>
                                      <p:cBhvr>
                                        <p:cTn id="47" dur="1" fill="hold">
                                          <p:stCondLst>
                                            <p:cond delay="0"/>
                                          </p:stCondLst>
                                        </p:cTn>
                                        <p:tgtEl>
                                          <p:spTgt spid="31755"/>
                                        </p:tgtEl>
                                        <p:attrNameLst>
                                          <p:attrName>style.visibility</p:attrName>
                                        </p:attrNameLst>
                                      </p:cBhvr>
                                      <p:to>
                                        <p:strVal val="visible"/>
                                      </p:to>
                                    </p:set>
                                    <p:animEffect transition="in" filter="randombar(horizontal)">
                                      <p:cBhvr>
                                        <p:cTn id="48" dur="500"/>
                                        <p:tgtEl>
                                          <p:spTgt spid="31755"/>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22" presetClass="entr" presetSubtype="4" fill="hold" grpId="0" nodeType="clickEffect">
                                  <p:stCondLst>
                                    <p:cond delay="0"/>
                                  </p:stCondLst>
                                  <p:childTnLst>
                                    <p:set>
                                      <p:cBhvr>
                                        <p:cTn id="52" dur="1" fill="hold">
                                          <p:stCondLst>
                                            <p:cond delay="0"/>
                                          </p:stCondLst>
                                        </p:cTn>
                                        <p:tgtEl>
                                          <p:spTgt spid="31753"/>
                                        </p:tgtEl>
                                        <p:attrNameLst>
                                          <p:attrName>style.visibility</p:attrName>
                                        </p:attrNameLst>
                                      </p:cBhvr>
                                      <p:to>
                                        <p:strVal val="visible"/>
                                      </p:to>
                                    </p:set>
                                    <p:animEffect transition="in" filter="wipe(down)">
                                      <p:cBhvr>
                                        <p:cTn id="53" dur="500"/>
                                        <p:tgtEl>
                                          <p:spTgt spid="31753"/>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21" presetClass="entr" presetSubtype="4" fill="hold" grpId="0" nodeType="clickEffect">
                                  <p:stCondLst>
                                    <p:cond delay="0"/>
                                  </p:stCondLst>
                                  <p:childTnLst>
                                    <p:set>
                                      <p:cBhvr>
                                        <p:cTn id="57" dur="1" fill="hold">
                                          <p:stCondLst>
                                            <p:cond delay="0"/>
                                          </p:stCondLst>
                                        </p:cTn>
                                        <p:tgtEl>
                                          <p:spTgt spid="31757"/>
                                        </p:tgtEl>
                                        <p:attrNameLst>
                                          <p:attrName>style.visibility</p:attrName>
                                        </p:attrNameLst>
                                      </p:cBhvr>
                                      <p:to>
                                        <p:strVal val="visible"/>
                                      </p:to>
                                    </p:set>
                                    <p:animEffect transition="in" filter="wheel(4)">
                                      <p:cBhvr>
                                        <p:cTn id="58" dur="2000"/>
                                        <p:tgtEl>
                                          <p:spTgt spid="31757"/>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20" presetClass="entr" presetSubtype="0" fill="hold" grpId="0" nodeType="clickEffect">
                                  <p:stCondLst>
                                    <p:cond delay="0"/>
                                  </p:stCondLst>
                                  <p:childTnLst>
                                    <p:set>
                                      <p:cBhvr>
                                        <p:cTn id="62" dur="1" fill="hold">
                                          <p:stCondLst>
                                            <p:cond delay="0"/>
                                          </p:stCondLst>
                                        </p:cTn>
                                        <p:tgtEl>
                                          <p:spTgt spid="31767"/>
                                        </p:tgtEl>
                                        <p:attrNameLst>
                                          <p:attrName>style.visibility</p:attrName>
                                        </p:attrNameLst>
                                      </p:cBhvr>
                                      <p:to>
                                        <p:strVal val="visible"/>
                                      </p:to>
                                    </p:set>
                                    <p:animEffect transition="in" filter="wedge">
                                      <p:cBhvr>
                                        <p:cTn id="63" dur="2000"/>
                                        <p:tgtEl>
                                          <p:spTgt spid="31767"/>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21" presetClass="entr" presetSubtype="4" fill="hold" grpId="0" nodeType="clickEffect">
                                  <p:stCondLst>
                                    <p:cond delay="0"/>
                                  </p:stCondLst>
                                  <p:childTnLst>
                                    <p:set>
                                      <p:cBhvr>
                                        <p:cTn id="67" dur="1" fill="hold">
                                          <p:stCondLst>
                                            <p:cond delay="0"/>
                                          </p:stCondLst>
                                        </p:cTn>
                                        <p:tgtEl>
                                          <p:spTgt spid="31758"/>
                                        </p:tgtEl>
                                        <p:attrNameLst>
                                          <p:attrName>style.visibility</p:attrName>
                                        </p:attrNameLst>
                                      </p:cBhvr>
                                      <p:to>
                                        <p:strVal val="visible"/>
                                      </p:to>
                                    </p:set>
                                    <p:animEffect transition="in" filter="wheel(4)">
                                      <p:cBhvr>
                                        <p:cTn id="68" dur="2000"/>
                                        <p:tgtEl>
                                          <p:spTgt spid="31758"/>
                                        </p:tgtEl>
                                      </p:cBhvr>
                                    </p:animEffect>
                                  </p:childTnLst>
                                </p:cTn>
                              </p:par>
                            </p:childTnLst>
                          </p:cTn>
                        </p:par>
                      </p:childTnLst>
                    </p:cTn>
                  </p:par>
                  <p:par>
                    <p:cTn id="69" fill="hold" nodeType="clickPar">
                      <p:stCondLst>
                        <p:cond delay="indefinite"/>
                      </p:stCondLst>
                      <p:childTnLst>
                        <p:par>
                          <p:cTn id="70" fill="hold" nodeType="withGroup">
                            <p:stCondLst>
                              <p:cond delay="0"/>
                            </p:stCondLst>
                            <p:childTnLst>
                              <p:par>
                                <p:cTn id="71" presetID="20" presetClass="entr" presetSubtype="0" fill="hold" grpId="0" nodeType="clickEffect">
                                  <p:stCondLst>
                                    <p:cond delay="0"/>
                                  </p:stCondLst>
                                  <p:childTnLst>
                                    <p:set>
                                      <p:cBhvr>
                                        <p:cTn id="72" dur="1" fill="hold">
                                          <p:stCondLst>
                                            <p:cond delay="0"/>
                                          </p:stCondLst>
                                        </p:cTn>
                                        <p:tgtEl>
                                          <p:spTgt spid="31765"/>
                                        </p:tgtEl>
                                        <p:attrNameLst>
                                          <p:attrName>style.visibility</p:attrName>
                                        </p:attrNameLst>
                                      </p:cBhvr>
                                      <p:to>
                                        <p:strVal val="visible"/>
                                      </p:to>
                                    </p:set>
                                    <p:animEffect transition="in" filter="wedge">
                                      <p:cBhvr>
                                        <p:cTn id="73" dur="2000"/>
                                        <p:tgtEl>
                                          <p:spTgt spid="31765"/>
                                        </p:tgtEl>
                                      </p:cBhvr>
                                    </p:animEffect>
                                  </p:childTnLst>
                                </p:cTn>
                              </p:par>
                            </p:childTnLst>
                          </p:cTn>
                        </p:par>
                      </p:childTnLst>
                    </p:cTn>
                  </p:par>
                  <p:par>
                    <p:cTn id="74" fill="hold" nodeType="clickPar">
                      <p:stCondLst>
                        <p:cond delay="indefinite"/>
                      </p:stCondLst>
                      <p:childTnLst>
                        <p:par>
                          <p:cTn id="75" fill="hold" nodeType="withGroup">
                            <p:stCondLst>
                              <p:cond delay="0"/>
                            </p:stCondLst>
                            <p:childTnLst>
                              <p:par>
                                <p:cTn id="76" presetID="21" presetClass="entr" presetSubtype="4" fill="hold" grpId="0" nodeType="clickEffect">
                                  <p:stCondLst>
                                    <p:cond delay="0"/>
                                  </p:stCondLst>
                                  <p:childTnLst>
                                    <p:set>
                                      <p:cBhvr>
                                        <p:cTn id="77" dur="1" fill="hold">
                                          <p:stCondLst>
                                            <p:cond delay="0"/>
                                          </p:stCondLst>
                                        </p:cTn>
                                        <p:tgtEl>
                                          <p:spTgt spid="31760"/>
                                        </p:tgtEl>
                                        <p:attrNameLst>
                                          <p:attrName>style.visibility</p:attrName>
                                        </p:attrNameLst>
                                      </p:cBhvr>
                                      <p:to>
                                        <p:strVal val="visible"/>
                                      </p:to>
                                    </p:set>
                                    <p:animEffect transition="in" filter="wheel(4)">
                                      <p:cBhvr>
                                        <p:cTn id="78" dur="2000"/>
                                        <p:tgtEl>
                                          <p:spTgt spid="31760"/>
                                        </p:tgtEl>
                                      </p:cBhvr>
                                    </p:animEffect>
                                  </p:childTnLst>
                                </p:cTn>
                              </p:par>
                            </p:childTnLst>
                          </p:cTn>
                        </p:par>
                      </p:childTnLst>
                    </p:cTn>
                  </p:par>
                  <p:par>
                    <p:cTn id="79" fill="hold" nodeType="clickPar">
                      <p:stCondLst>
                        <p:cond delay="indefinite"/>
                      </p:stCondLst>
                      <p:childTnLst>
                        <p:par>
                          <p:cTn id="80" fill="hold" nodeType="withGroup">
                            <p:stCondLst>
                              <p:cond delay="0"/>
                            </p:stCondLst>
                            <p:childTnLst>
                              <p:par>
                                <p:cTn id="81" presetID="20" presetClass="entr" presetSubtype="0" fill="hold" grpId="0" nodeType="clickEffect">
                                  <p:stCondLst>
                                    <p:cond delay="0"/>
                                  </p:stCondLst>
                                  <p:childTnLst>
                                    <p:set>
                                      <p:cBhvr>
                                        <p:cTn id="82" dur="1" fill="hold">
                                          <p:stCondLst>
                                            <p:cond delay="0"/>
                                          </p:stCondLst>
                                        </p:cTn>
                                        <p:tgtEl>
                                          <p:spTgt spid="31768"/>
                                        </p:tgtEl>
                                        <p:attrNameLst>
                                          <p:attrName>style.visibility</p:attrName>
                                        </p:attrNameLst>
                                      </p:cBhvr>
                                      <p:to>
                                        <p:strVal val="visible"/>
                                      </p:to>
                                    </p:set>
                                    <p:animEffect transition="in" filter="wedge">
                                      <p:cBhvr>
                                        <p:cTn id="83" dur="2000"/>
                                        <p:tgtEl>
                                          <p:spTgt spid="31768"/>
                                        </p:tgtEl>
                                      </p:cBhvr>
                                    </p:animEffect>
                                  </p:childTnLst>
                                </p:cTn>
                              </p:par>
                            </p:childTnLst>
                          </p:cTn>
                        </p:par>
                      </p:childTnLst>
                    </p:cTn>
                  </p:par>
                  <p:par>
                    <p:cTn id="84" fill="hold" nodeType="clickPar">
                      <p:stCondLst>
                        <p:cond delay="indefinite"/>
                      </p:stCondLst>
                      <p:childTnLst>
                        <p:par>
                          <p:cTn id="85" fill="hold" nodeType="withGroup">
                            <p:stCondLst>
                              <p:cond delay="0"/>
                            </p:stCondLst>
                            <p:childTnLst>
                              <p:par>
                                <p:cTn id="86" presetID="21" presetClass="entr" presetSubtype="4" fill="hold" grpId="0" nodeType="clickEffect">
                                  <p:stCondLst>
                                    <p:cond delay="0"/>
                                  </p:stCondLst>
                                  <p:childTnLst>
                                    <p:set>
                                      <p:cBhvr>
                                        <p:cTn id="87" dur="1" fill="hold">
                                          <p:stCondLst>
                                            <p:cond delay="0"/>
                                          </p:stCondLst>
                                        </p:cTn>
                                        <p:tgtEl>
                                          <p:spTgt spid="31759"/>
                                        </p:tgtEl>
                                        <p:attrNameLst>
                                          <p:attrName>style.visibility</p:attrName>
                                        </p:attrNameLst>
                                      </p:cBhvr>
                                      <p:to>
                                        <p:strVal val="visible"/>
                                      </p:to>
                                    </p:set>
                                    <p:animEffect transition="in" filter="wheel(4)">
                                      <p:cBhvr>
                                        <p:cTn id="88" dur="2000"/>
                                        <p:tgtEl>
                                          <p:spTgt spid="31759"/>
                                        </p:tgtEl>
                                      </p:cBhvr>
                                    </p:animEffect>
                                  </p:childTnLst>
                                </p:cTn>
                              </p:par>
                            </p:childTnLst>
                          </p:cTn>
                        </p:par>
                      </p:childTnLst>
                    </p:cTn>
                  </p:par>
                  <p:par>
                    <p:cTn id="89" fill="hold" nodeType="clickPar">
                      <p:stCondLst>
                        <p:cond delay="indefinite"/>
                      </p:stCondLst>
                      <p:childTnLst>
                        <p:par>
                          <p:cTn id="90" fill="hold" nodeType="withGroup">
                            <p:stCondLst>
                              <p:cond delay="0"/>
                            </p:stCondLst>
                            <p:childTnLst>
                              <p:par>
                                <p:cTn id="91" presetID="20" presetClass="entr" presetSubtype="0" fill="hold" grpId="0" nodeType="clickEffect">
                                  <p:stCondLst>
                                    <p:cond delay="0"/>
                                  </p:stCondLst>
                                  <p:childTnLst>
                                    <p:set>
                                      <p:cBhvr>
                                        <p:cTn id="92" dur="1" fill="hold">
                                          <p:stCondLst>
                                            <p:cond delay="0"/>
                                          </p:stCondLst>
                                        </p:cTn>
                                        <p:tgtEl>
                                          <p:spTgt spid="31766"/>
                                        </p:tgtEl>
                                        <p:attrNameLst>
                                          <p:attrName>style.visibility</p:attrName>
                                        </p:attrNameLst>
                                      </p:cBhvr>
                                      <p:to>
                                        <p:strVal val="visible"/>
                                      </p:to>
                                    </p:set>
                                    <p:animEffect transition="in" filter="wedge">
                                      <p:cBhvr>
                                        <p:cTn id="93" dur="2000"/>
                                        <p:tgtEl>
                                          <p:spTgt spid="31766"/>
                                        </p:tgtEl>
                                      </p:cBhvr>
                                    </p:animEffect>
                                  </p:childTnLst>
                                </p:cTn>
                              </p:par>
                            </p:childTnLst>
                          </p:cTn>
                        </p:par>
                      </p:childTnLst>
                    </p:cTn>
                  </p:par>
                  <p:par>
                    <p:cTn id="94" fill="hold" nodeType="clickPar">
                      <p:stCondLst>
                        <p:cond delay="indefinite"/>
                      </p:stCondLst>
                      <p:childTnLst>
                        <p:par>
                          <p:cTn id="95" fill="hold" nodeType="withGroup">
                            <p:stCondLst>
                              <p:cond delay="0"/>
                            </p:stCondLst>
                            <p:childTnLst>
                              <p:par>
                                <p:cTn id="96" presetID="5" presetClass="entr" presetSubtype="10" fill="hold" grpId="0" nodeType="clickEffect">
                                  <p:stCondLst>
                                    <p:cond delay="0"/>
                                  </p:stCondLst>
                                  <p:childTnLst>
                                    <p:set>
                                      <p:cBhvr>
                                        <p:cTn id="97" dur="1" fill="hold">
                                          <p:stCondLst>
                                            <p:cond delay="0"/>
                                          </p:stCondLst>
                                        </p:cTn>
                                        <p:tgtEl>
                                          <p:spTgt spid="31761"/>
                                        </p:tgtEl>
                                        <p:attrNameLst>
                                          <p:attrName>style.visibility</p:attrName>
                                        </p:attrNameLst>
                                      </p:cBhvr>
                                      <p:to>
                                        <p:strVal val="visible"/>
                                      </p:to>
                                    </p:set>
                                    <p:animEffect transition="in" filter="checkerboard(across)">
                                      <p:cBhvr>
                                        <p:cTn id="98" dur="500"/>
                                        <p:tgtEl>
                                          <p:spTgt spid="317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9" grpId="0"/>
      <p:bldP spid="31752" grpId="0" animBg="1"/>
      <p:bldP spid="31753" grpId="0" animBg="1"/>
      <p:bldP spid="31754" grpId="0" animBg="1"/>
      <p:bldP spid="31755" grpId="0" animBg="1"/>
      <p:bldP spid="31756" grpId="0" animBg="1"/>
      <p:bldP spid="31757" grpId="0" animBg="1"/>
      <p:bldP spid="31758" grpId="0" animBg="1"/>
      <p:bldP spid="31759" grpId="0" animBg="1"/>
      <p:bldP spid="31760" grpId="0" animBg="1"/>
      <p:bldP spid="31761" grpId="0" animBg="1"/>
      <p:bldP spid="31762" grpId="0" animBg="1"/>
      <p:bldP spid="31763" grpId="0" animBg="1"/>
      <p:bldP spid="31764" grpId="0" animBg="1"/>
      <p:bldP spid="31765" grpId="0" animBg="1"/>
      <p:bldP spid="31766" grpId="0" animBg="1"/>
      <p:bldP spid="31767" grpId="0" animBg="1"/>
      <p:bldP spid="3176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0" y="0"/>
            <a:ext cx="9144000" cy="762000"/>
          </a:xfrm>
          <a:prstGeom prst="rect">
            <a:avLst/>
          </a:prstGeom>
          <a:solidFill>
            <a:srgbClr val="0000FF"/>
          </a:solidFill>
          <a:ln w="12700" cap="sq">
            <a:noFill/>
            <a:miter lim="800000"/>
            <a:headEnd type="none" w="sm" len="sm"/>
            <a:tailEnd type="none" w="sm" len="sm"/>
          </a:ln>
        </p:spPr>
        <p:txBody>
          <a:bodyPr wrap="none" anchor="ctr"/>
          <a:lstStyle/>
          <a:p>
            <a:endParaRPr lang="en-US"/>
          </a:p>
        </p:txBody>
      </p:sp>
      <p:sp>
        <p:nvSpPr>
          <p:cNvPr id="22531" name="Line 3"/>
          <p:cNvSpPr>
            <a:spLocks noChangeShapeType="1"/>
          </p:cNvSpPr>
          <p:nvPr/>
        </p:nvSpPr>
        <p:spPr bwMode="auto">
          <a:xfrm>
            <a:off x="0" y="685800"/>
            <a:ext cx="9144000" cy="0"/>
          </a:xfrm>
          <a:prstGeom prst="line">
            <a:avLst/>
          </a:prstGeom>
          <a:noFill/>
          <a:ln w="76200">
            <a:solidFill>
              <a:srgbClr val="FF3300"/>
            </a:solidFill>
            <a:prstDash val="sysDot"/>
            <a:round/>
            <a:headEnd type="none" w="sm" len="sm"/>
            <a:tailEnd type="none" w="sm" len="sm"/>
          </a:ln>
        </p:spPr>
        <p:txBody>
          <a:bodyPr/>
          <a:lstStyle/>
          <a:p>
            <a:endParaRPr lang="en-US"/>
          </a:p>
        </p:txBody>
      </p:sp>
      <p:sp>
        <p:nvSpPr>
          <p:cNvPr id="22532" name="Rectangle 4"/>
          <p:cNvSpPr>
            <a:spLocks noChangeArrowheads="1"/>
          </p:cNvSpPr>
          <p:nvPr/>
        </p:nvSpPr>
        <p:spPr bwMode="auto">
          <a:xfrm>
            <a:off x="0" y="0"/>
            <a:ext cx="9144000" cy="762000"/>
          </a:xfrm>
          <a:prstGeom prst="rect">
            <a:avLst/>
          </a:prstGeom>
          <a:solidFill>
            <a:srgbClr val="0000FF"/>
          </a:solidFill>
          <a:ln w="12700" cap="sq">
            <a:noFill/>
            <a:miter lim="800000"/>
            <a:headEnd type="none" w="sm" len="sm"/>
            <a:tailEnd type="none" w="sm" len="sm"/>
          </a:ln>
        </p:spPr>
        <p:txBody>
          <a:bodyPr wrap="none" anchor="ctr"/>
          <a:lstStyle/>
          <a:p>
            <a:endParaRPr lang="en-US"/>
          </a:p>
        </p:txBody>
      </p:sp>
      <p:sp>
        <p:nvSpPr>
          <p:cNvPr id="30725" name="Text Box 5"/>
          <p:cNvSpPr txBox="1">
            <a:spLocks noChangeArrowheads="1"/>
          </p:cNvSpPr>
          <p:nvPr/>
        </p:nvSpPr>
        <p:spPr bwMode="auto">
          <a:xfrm>
            <a:off x="-2362200" y="0"/>
            <a:ext cx="12344400" cy="579438"/>
          </a:xfrm>
          <a:prstGeom prst="rect">
            <a:avLst/>
          </a:prstGeom>
          <a:noFill/>
          <a:ln w="12700" cap="sq">
            <a:noFill/>
            <a:miter lim="800000"/>
            <a:headEnd type="none" w="sm" len="sm"/>
            <a:tailEnd type="none" w="sm" len="sm"/>
          </a:ln>
          <a:effectLst>
            <a:outerShdw dist="35921" dir="2700000" algn="ctr" rotWithShape="0">
              <a:schemeClr val="bg2"/>
            </a:outerShdw>
          </a:effectLst>
        </p:spPr>
        <p:txBody>
          <a:bodyPr>
            <a:spAutoFit/>
          </a:bodyPr>
          <a:lstStyle/>
          <a:p>
            <a:pPr algn="ctr">
              <a:spcBef>
                <a:spcPct val="50000"/>
              </a:spcBef>
              <a:defRPr/>
            </a:pPr>
            <a:r>
              <a:rPr lang="en-US" sz="2800" b="1">
                <a:solidFill>
                  <a:srgbClr val="FFFF66"/>
                </a:solidFill>
                <a:effectLst>
                  <a:outerShdw blurRad="38100" dist="38100" dir="2700000" algn="tl">
                    <a:srgbClr val="000000"/>
                  </a:outerShdw>
                </a:effectLst>
                <a:latin typeface="Arial"/>
              </a:rPr>
              <a:t>                 Địa lí 5   Bài  :</a:t>
            </a:r>
            <a:r>
              <a:rPr lang="en-US" sz="2000" b="1">
                <a:solidFill>
                  <a:srgbClr val="FFFF66"/>
                </a:solidFill>
                <a:effectLst>
                  <a:outerShdw blurRad="38100" dist="38100" dir="2700000" algn="tl">
                    <a:srgbClr val="000000"/>
                  </a:outerShdw>
                </a:effectLst>
                <a:latin typeface="Arial"/>
              </a:rPr>
              <a:t>      </a:t>
            </a:r>
            <a:r>
              <a:rPr lang="en-US" sz="2800" b="1">
                <a:solidFill>
                  <a:srgbClr val="FFFF66"/>
                </a:solidFill>
                <a:effectLst>
                  <a:outerShdw blurRad="38100" dist="38100" dir="2700000" algn="tl">
                    <a:srgbClr val="000000"/>
                  </a:outerShdw>
                </a:effectLst>
                <a:latin typeface="Arial"/>
              </a:rPr>
              <a:t>MỘT SỐ NƯỚC Ở CHÂU ÂU</a:t>
            </a:r>
            <a:r>
              <a:rPr lang="en-US" sz="3200" b="1">
                <a:solidFill>
                  <a:srgbClr val="FFFF66"/>
                </a:solidFill>
                <a:effectLst>
                  <a:outerShdw blurRad="38100" dist="38100" dir="2700000" algn="tl">
                    <a:srgbClr val="000000"/>
                  </a:outerShdw>
                </a:effectLst>
                <a:latin typeface="Arial"/>
              </a:rPr>
              <a:t>  </a:t>
            </a:r>
            <a:r>
              <a:rPr lang="en-US" sz="2400">
                <a:solidFill>
                  <a:srgbClr val="FFFF66"/>
                </a:solidFill>
                <a:effectLst>
                  <a:outerShdw blurRad="38100" dist="38100" dir="2700000" algn="tl">
                    <a:srgbClr val="000000"/>
                  </a:outerShdw>
                </a:effectLst>
                <a:latin typeface="Arial"/>
              </a:rPr>
              <a:t> </a:t>
            </a:r>
          </a:p>
        </p:txBody>
      </p:sp>
      <p:sp>
        <p:nvSpPr>
          <p:cNvPr id="22534" name="Line 6"/>
          <p:cNvSpPr>
            <a:spLocks noChangeShapeType="1"/>
          </p:cNvSpPr>
          <p:nvPr/>
        </p:nvSpPr>
        <p:spPr bwMode="auto">
          <a:xfrm>
            <a:off x="0" y="685800"/>
            <a:ext cx="9144000" cy="0"/>
          </a:xfrm>
          <a:prstGeom prst="line">
            <a:avLst/>
          </a:prstGeom>
          <a:noFill/>
          <a:ln w="76200">
            <a:solidFill>
              <a:srgbClr val="FF3300"/>
            </a:solidFill>
            <a:prstDash val="sysDot"/>
            <a:round/>
            <a:headEnd type="none" w="sm" len="sm"/>
            <a:tailEnd type="none" w="sm" len="sm"/>
          </a:ln>
        </p:spPr>
        <p:txBody>
          <a:bodyPr/>
          <a:lstStyle/>
          <a:p>
            <a:endParaRPr lang="en-US"/>
          </a:p>
        </p:txBody>
      </p:sp>
      <p:sp>
        <p:nvSpPr>
          <p:cNvPr id="22535" name="WordArt 73"/>
          <p:cNvSpPr>
            <a:spLocks noChangeArrowheads="1" noChangeShapeType="1" noTextEdit="1"/>
          </p:cNvSpPr>
          <p:nvPr/>
        </p:nvSpPr>
        <p:spPr bwMode="auto">
          <a:xfrm>
            <a:off x="1219200" y="838200"/>
            <a:ext cx="6553200" cy="933450"/>
          </a:xfrm>
          <a:prstGeom prst="rect">
            <a:avLst/>
          </a:prstGeom>
        </p:spPr>
        <p:txBody>
          <a:bodyPr wrap="none" fromWordArt="1">
            <a:prstTxWarp prst="textWave2">
              <a:avLst>
                <a:gd name="adj1" fmla="val 13005"/>
                <a:gd name="adj2" fmla="val 0"/>
              </a:avLst>
            </a:prstTxWarp>
            <a:scene3d>
              <a:camera prst="legacyObliqueRight"/>
              <a:lightRig rig="legacyHarsh3" dir="t"/>
            </a:scene3d>
            <a:sp3d extrusionH="100000" prstMaterial="legacyMatte">
              <a:extrusionClr>
                <a:srgbClr val="663300"/>
              </a:extrusionClr>
            </a:sp3d>
          </a:bodyPr>
          <a:lstStyle/>
          <a:p>
            <a:pPr algn="ctr"/>
            <a:r>
              <a:rPr lang="en-US" sz="3600" kern="10">
                <a:ln w="9525">
                  <a:round/>
                  <a:headEnd/>
                  <a:tailEnd/>
                </a:ln>
                <a:gradFill rotWithShape="1">
                  <a:gsLst>
                    <a:gs pos="0">
                      <a:srgbClr val="FFFF00"/>
                    </a:gs>
                    <a:gs pos="100000">
                      <a:srgbClr val="FF0000"/>
                    </a:gs>
                  </a:gsLst>
                  <a:lin ang="5400000" scaled="1"/>
                </a:gradFill>
                <a:latin typeface="Arial"/>
                <a:cs typeface="Arial"/>
              </a:rPr>
              <a:t>TRỒNG HOA TRÊN ĐẤT BẠN</a:t>
            </a:r>
          </a:p>
        </p:txBody>
      </p:sp>
      <p:sp>
        <p:nvSpPr>
          <p:cNvPr id="30803" name="Line 83"/>
          <p:cNvSpPr>
            <a:spLocks noChangeShapeType="1"/>
          </p:cNvSpPr>
          <p:nvPr/>
        </p:nvSpPr>
        <p:spPr bwMode="auto">
          <a:xfrm flipV="1">
            <a:off x="4495800" y="2286000"/>
            <a:ext cx="381000" cy="1371600"/>
          </a:xfrm>
          <a:prstGeom prst="line">
            <a:avLst/>
          </a:prstGeom>
          <a:noFill/>
          <a:ln w="28575">
            <a:solidFill>
              <a:schemeClr val="tx1"/>
            </a:solidFill>
            <a:round/>
            <a:headEnd/>
            <a:tailEnd type="triangle" w="med" len="med"/>
          </a:ln>
        </p:spPr>
        <p:txBody>
          <a:bodyPr/>
          <a:lstStyle/>
          <a:p>
            <a:endParaRPr lang="en-US"/>
          </a:p>
        </p:txBody>
      </p:sp>
      <p:sp>
        <p:nvSpPr>
          <p:cNvPr id="30806" name="Line 86"/>
          <p:cNvSpPr>
            <a:spLocks noChangeShapeType="1"/>
          </p:cNvSpPr>
          <p:nvPr/>
        </p:nvSpPr>
        <p:spPr bwMode="auto">
          <a:xfrm flipV="1">
            <a:off x="5029200" y="3352800"/>
            <a:ext cx="381000" cy="457200"/>
          </a:xfrm>
          <a:prstGeom prst="line">
            <a:avLst/>
          </a:prstGeom>
          <a:noFill/>
          <a:ln w="28575">
            <a:solidFill>
              <a:schemeClr val="tx1"/>
            </a:solidFill>
            <a:round/>
            <a:headEnd/>
            <a:tailEnd type="triangle" w="med" len="med"/>
          </a:ln>
        </p:spPr>
        <p:txBody>
          <a:bodyPr/>
          <a:lstStyle/>
          <a:p>
            <a:endParaRPr lang="en-US"/>
          </a:p>
        </p:txBody>
      </p:sp>
      <p:sp>
        <p:nvSpPr>
          <p:cNvPr id="30794" name="AutoShape 74"/>
          <p:cNvSpPr>
            <a:spLocks noChangeArrowheads="1"/>
          </p:cNvSpPr>
          <p:nvPr/>
        </p:nvSpPr>
        <p:spPr bwMode="auto">
          <a:xfrm>
            <a:off x="1981200" y="1752600"/>
            <a:ext cx="2057400" cy="609600"/>
          </a:xfrm>
          <a:prstGeom prst="cloudCallout">
            <a:avLst>
              <a:gd name="adj1" fmla="val -9801"/>
              <a:gd name="adj2" fmla="val 65366"/>
            </a:avLst>
          </a:prstGeom>
          <a:solidFill>
            <a:srgbClr val="FF66FF"/>
          </a:solidFill>
          <a:ln w="28575">
            <a:solidFill>
              <a:schemeClr val="tx1"/>
            </a:solidFill>
            <a:round/>
            <a:headEnd/>
            <a:tailEnd/>
          </a:ln>
        </p:spPr>
        <p:txBody>
          <a:bodyPr/>
          <a:lstStyle/>
          <a:p>
            <a:pPr algn="ctr"/>
            <a:r>
              <a:rPr lang="en-US" b="1"/>
              <a:t>TÂY ÂU</a:t>
            </a:r>
          </a:p>
        </p:txBody>
      </p:sp>
      <p:sp>
        <p:nvSpPr>
          <p:cNvPr id="30795" name="AutoShape 75"/>
          <p:cNvSpPr>
            <a:spLocks noChangeArrowheads="1"/>
          </p:cNvSpPr>
          <p:nvPr/>
        </p:nvSpPr>
        <p:spPr bwMode="auto">
          <a:xfrm>
            <a:off x="4724400" y="1828800"/>
            <a:ext cx="2057400" cy="609600"/>
          </a:xfrm>
          <a:prstGeom prst="cloudCallout">
            <a:avLst>
              <a:gd name="adj1" fmla="val -9801"/>
              <a:gd name="adj2" fmla="val 65366"/>
            </a:avLst>
          </a:prstGeom>
          <a:solidFill>
            <a:srgbClr val="FF66FF"/>
          </a:solidFill>
          <a:ln w="28575">
            <a:solidFill>
              <a:schemeClr val="tx1"/>
            </a:solidFill>
            <a:round/>
            <a:headEnd/>
            <a:tailEnd/>
          </a:ln>
        </p:spPr>
        <p:txBody>
          <a:bodyPr/>
          <a:lstStyle/>
          <a:p>
            <a:pPr algn="ctr"/>
            <a:r>
              <a:rPr lang="en-US" b="1"/>
              <a:t>PA-RI</a:t>
            </a:r>
          </a:p>
        </p:txBody>
      </p:sp>
      <p:sp>
        <p:nvSpPr>
          <p:cNvPr id="30796" name="AutoShape 76"/>
          <p:cNvSpPr>
            <a:spLocks noChangeArrowheads="1"/>
          </p:cNvSpPr>
          <p:nvPr/>
        </p:nvSpPr>
        <p:spPr bwMode="auto">
          <a:xfrm>
            <a:off x="1509584" y="2857500"/>
            <a:ext cx="2362200" cy="723900"/>
          </a:xfrm>
          <a:prstGeom prst="cloudCallout">
            <a:avLst>
              <a:gd name="adj1" fmla="val -5676"/>
              <a:gd name="adj2" fmla="val 50523"/>
            </a:avLst>
          </a:prstGeom>
          <a:solidFill>
            <a:srgbClr val="FF66FF"/>
          </a:solidFill>
          <a:ln w="28575">
            <a:solidFill>
              <a:schemeClr val="tx1"/>
            </a:solidFill>
            <a:round/>
            <a:headEnd/>
            <a:tailEnd/>
          </a:ln>
        </p:spPr>
        <p:txBody>
          <a:bodyPr/>
          <a:lstStyle/>
          <a:p>
            <a:pPr algn="ctr"/>
            <a:r>
              <a:rPr lang="en-US" sz="1600" b="1" dirty="0"/>
              <a:t>SÔNG SEINE</a:t>
            </a:r>
          </a:p>
        </p:txBody>
      </p:sp>
      <p:sp>
        <p:nvSpPr>
          <p:cNvPr id="30797" name="AutoShape 77"/>
          <p:cNvSpPr>
            <a:spLocks noChangeArrowheads="1"/>
          </p:cNvSpPr>
          <p:nvPr/>
        </p:nvSpPr>
        <p:spPr bwMode="auto">
          <a:xfrm>
            <a:off x="4953000" y="2743200"/>
            <a:ext cx="2286000" cy="685800"/>
          </a:xfrm>
          <a:prstGeom prst="cloudCallout">
            <a:avLst>
              <a:gd name="adj1" fmla="val -7083"/>
              <a:gd name="adj2" fmla="val 50231"/>
            </a:avLst>
          </a:prstGeom>
          <a:solidFill>
            <a:srgbClr val="FF66FF"/>
          </a:solidFill>
          <a:ln w="28575">
            <a:solidFill>
              <a:schemeClr val="tx1"/>
            </a:solidFill>
            <a:round/>
            <a:headEnd/>
            <a:tailEnd/>
          </a:ln>
        </p:spPr>
        <p:txBody>
          <a:bodyPr/>
          <a:lstStyle/>
          <a:p>
            <a:pPr algn="ctr"/>
            <a:r>
              <a:rPr lang="en-US" sz="1600" b="1"/>
              <a:t>THÁP</a:t>
            </a:r>
          </a:p>
          <a:p>
            <a:pPr algn="ctr"/>
            <a:r>
              <a:rPr lang="en-US" sz="1600" b="1"/>
              <a:t> ÉP-PHEN</a:t>
            </a:r>
          </a:p>
        </p:txBody>
      </p:sp>
      <p:sp>
        <p:nvSpPr>
          <p:cNvPr id="30798" name="AutoShape 78"/>
          <p:cNvSpPr>
            <a:spLocks noChangeArrowheads="1"/>
          </p:cNvSpPr>
          <p:nvPr/>
        </p:nvSpPr>
        <p:spPr bwMode="auto">
          <a:xfrm>
            <a:off x="1905000" y="4724400"/>
            <a:ext cx="2286000" cy="762000"/>
          </a:xfrm>
          <a:prstGeom prst="cloudCallout">
            <a:avLst>
              <a:gd name="adj1" fmla="val -9801"/>
              <a:gd name="adj2" fmla="val 42292"/>
            </a:avLst>
          </a:prstGeom>
          <a:solidFill>
            <a:srgbClr val="FF66FF"/>
          </a:solidFill>
          <a:ln w="28575">
            <a:solidFill>
              <a:schemeClr val="tx1"/>
            </a:solidFill>
            <a:round/>
            <a:headEnd/>
            <a:tailEnd/>
          </a:ln>
        </p:spPr>
        <p:txBody>
          <a:bodyPr/>
          <a:lstStyle/>
          <a:p>
            <a:pPr algn="ctr"/>
            <a:r>
              <a:rPr lang="en-US" b="1" dirty="0"/>
              <a:t>ĐẠI TÂY DƯƠNG</a:t>
            </a:r>
          </a:p>
        </p:txBody>
      </p:sp>
      <p:sp>
        <p:nvSpPr>
          <p:cNvPr id="30799" name="AutoShape 79"/>
          <p:cNvSpPr>
            <a:spLocks noChangeArrowheads="1"/>
          </p:cNvSpPr>
          <p:nvPr/>
        </p:nvSpPr>
        <p:spPr bwMode="auto">
          <a:xfrm>
            <a:off x="5105400" y="4419600"/>
            <a:ext cx="2057400" cy="762000"/>
          </a:xfrm>
          <a:prstGeom prst="cloudCallout">
            <a:avLst>
              <a:gd name="adj1" fmla="val -9801"/>
              <a:gd name="adj2" fmla="val 62292"/>
            </a:avLst>
          </a:prstGeom>
          <a:solidFill>
            <a:srgbClr val="FF66FF"/>
          </a:solidFill>
          <a:ln w="28575">
            <a:solidFill>
              <a:schemeClr val="tx1"/>
            </a:solidFill>
            <a:round/>
            <a:headEnd/>
            <a:tailEnd/>
          </a:ln>
        </p:spPr>
        <p:txBody>
          <a:bodyPr/>
          <a:lstStyle/>
          <a:p>
            <a:pPr algn="ctr"/>
            <a:r>
              <a:rPr lang="en-US" b="1"/>
              <a:t>DU LỊCH</a:t>
            </a:r>
          </a:p>
        </p:txBody>
      </p:sp>
      <p:sp>
        <p:nvSpPr>
          <p:cNvPr id="30800" name="AutoShape 80"/>
          <p:cNvSpPr>
            <a:spLocks noChangeArrowheads="1"/>
          </p:cNvSpPr>
          <p:nvPr/>
        </p:nvSpPr>
        <p:spPr bwMode="auto">
          <a:xfrm>
            <a:off x="1981200" y="5867400"/>
            <a:ext cx="2362200" cy="762000"/>
          </a:xfrm>
          <a:prstGeom prst="cloudCallout">
            <a:avLst>
              <a:gd name="adj1" fmla="val -2083"/>
              <a:gd name="adj2" fmla="val 42292"/>
            </a:avLst>
          </a:prstGeom>
          <a:solidFill>
            <a:srgbClr val="FF66FF"/>
          </a:solidFill>
          <a:ln w="28575">
            <a:solidFill>
              <a:schemeClr val="tx1"/>
            </a:solidFill>
            <a:round/>
            <a:headEnd/>
            <a:tailEnd/>
          </a:ln>
        </p:spPr>
        <p:txBody>
          <a:bodyPr/>
          <a:lstStyle/>
          <a:p>
            <a:pPr algn="ctr"/>
            <a:r>
              <a:rPr lang="en-US" sz="1600" b="1"/>
              <a:t>LÚA MÌ,NHO,</a:t>
            </a:r>
          </a:p>
          <a:p>
            <a:pPr algn="ctr"/>
            <a:r>
              <a:rPr lang="en-US" sz="1600" b="1"/>
              <a:t>KHOAI TÂY…</a:t>
            </a:r>
          </a:p>
        </p:txBody>
      </p:sp>
      <p:sp>
        <p:nvSpPr>
          <p:cNvPr id="30801" name="AutoShape 81"/>
          <p:cNvSpPr>
            <a:spLocks noChangeArrowheads="1"/>
          </p:cNvSpPr>
          <p:nvPr/>
        </p:nvSpPr>
        <p:spPr bwMode="auto">
          <a:xfrm>
            <a:off x="4800600" y="5791200"/>
            <a:ext cx="2057400" cy="762000"/>
          </a:xfrm>
          <a:prstGeom prst="cloudCallout">
            <a:avLst>
              <a:gd name="adj1" fmla="val -7639"/>
              <a:gd name="adj2" fmla="val 50208"/>
            </a:avLst>
          </a:prstGeom>
          <a:solidFill>
            <a:srgbClr val="FF66FF"/>
          </a:solidFill>
          <a:ln w="28575">
            <a:solidFill>
              <a:schemeClr val="tx1"/>
            </a:solidFill>
            <a:round/>
            <a:headEnd/>
            <a:tailEnd/>
          </a:ln>
        </p:spPr>
        <p:txBody>
          <a:bodyPr/>
          <a:lstStyle/>
          <a:p>
            <a:pPr algn="ctr"/>
            <a:r>
              <a:rPr lang="en-US" sz="1600" b="1"/>
              <a:t>MÁY MÓC,</a:t>
            </a:r>
          </a:p>
          <a:p>
            <a:pPr algn="ctr"/>
            <a:r>
              <a:rPr lang="en-US" sz="1600" b="1"/>
              <a:t>THIẾT BỊ…</a:t>
            </a:r>
          </a:p>
        </p:txBody>
      </p:sp>
      <p:sp>
        <p:nvSpPr>
          <p:cNvPr id="30802" name="AutoShape 82"/>
          <p:cNvSpPr>
            <a:spLocks noChangeArrowheads="1"/>
          </p:cNvSpPr>
          <p:nvPr/>
        </p:nvSpPr>
        <p:spPr bwMode="auto">
          <a:xfrm>
            <a:off x="3810000" y="3657600"/>
            <a:ext cx="1447800" cy="838200"/>
          </a:xfrm>
          <a:prstGeom prst="star8">
            <a:avLst>
              <a:gd name="adj" fmla="val 38250"/>
            </a:avLst>
          </a:prstGeom>
          <a:solidFill>
            <a:srgbClr val="FFFF00"/>
          </a:solidFill>
          <a:ln w="28575">
            <a:solidFill>
              <a:schemeClr val="tx1"/>
            </a:solidFill>
            <a:miter lim="800000"/>
            <a:headEnd/>
            <a:tailEnd/>
          </a:ln>
        </p:spPr>
        <p:txBody>
          <a:bodyPr wrap="none" anchor="ctr"/>
          <a:lstStyle/>
          <a:p>
            <a:pPr algn="ctr"/>
            <a:r>
              <a:rPr lang="en-US" sz="2000" b="1"/>
              <a:t>PHÁP</a:t>
            </a:r>
          </a:p>
        </p:txBody>
      </p:sp>
      <p:sp>
        <p:nvSpPr>
          <p:cNvPr id="30804" name="Line 84"/>
          <p:cNvSpPr>
            <a:spLocks noChangeShapeType="1"/>
          </p:cNvSpPr>
          <p:nvPr/>
        </p:nvSpPr>
        <p:spPr bwMode="auto">
          <a:xfrm flipH="1" flipV="1">
            <a:off x="3962400" y="2133600"/>
            <a:ext cx="533400" cy="1600200"/>
          </a:xfrm>
          <a:prstGeom prst="line">
            <a:avLst/>
          </a:prstGeom>
          <a:noFill/>
          <a:ln w="28575">
            <a:solidFill>
              <a:schemeClr val="tx1"/>
            </a:solidFill>
            <a:round/>
            <a:headEnd/>
            <a:tailEnd type="triangle" w="med" len="med"/>
          </a:ln>
        </p:spPr>
        <p:txBody>
          <a:bodyPr/>
          <a:lstStyle/>
          <a:p>
            <a:endParaRPr lang="en-US"/>
          </a:p>
        </p:txBody>
      </p:sp>
      <p:sp>
        <p:nvSpPr>
          <p:cNvPr id="30805" name="Line 85"/>
          <p:cNvSpPr>
            <a:spLocks noChangeShapeType="1"/>
          </p:cNvSpPr>
          <p:nvPr/>
        </p:nvSpPr>
        <p:spPr bwMode="auto">
          <a:xfrm flipH="1" flipV="1">
            <a:off x="3810000" y="3200400"/>
            <a:ext cx="228600" cy="609600"/>
          </a:xfrm>
          <a:prstGeom prst="line">
            <a:avLst/>
          </a:prstGeom>
          <a:noFill/>
          <a:ln w="28575">
            <a:solidFill>
              <a:schemeClr val="tx1"/>
            </a:solidFill>
            <a:round/>
            <a:headEnd/>
            <a:tailEnd type="triangle" w="med" len="med"/>
          </a:ln>
        </p:spPr>
        <p:txBody>
          <a:bodyPr/>
          <a:lstStyle/>
          <a:p>
            <a:endParaRPr lang="en-US"/>
          </a:p>
        </p:txBody>
      </p:sp>
      <p:sp>
        <p:nvSpPr>
          <p:cNvPr id="30807" name="Line 87"/>
          <p:cNvSpPr>
            <a:spLocks noChangeShapeType="1"/>
          </p:cNvSpPr>
          <p:nvPr/>
        </p:nvSpPr>
        <p:spPr bwMode="auto">
          <a:xfrm flipH="1">
            <a:off x="4038600" y="4495800"/>
            <a:ext cx="533400" cy="1447800"/>
          </a:xfrm>
          <a:prstGeom prst="line">
            <a:avLst/>
          </a:prstGeom>
          <a:noFill/>
          <a:ln w="28575">
            <a:solidFill>
              <a:schemeClr val="tx1"/>
            </a:solidFill>
            <a:round/>
            <a:headEnd/>
            <a:tailEnd type="triangle" w="med" len="med"/>
          </a:ln>
        </p:spPr>
        <p:txBody>
          <a:bodyPr/>
          <a:lstStyle/>
          <a:p>
            <a:endParaRPr lang="en-US"/>
          </a:p>
        </p:txBody>
      </p:sp>
      <p:sp>
        <p:nvSpPr>
          <p:cNvPr id="30808" name="Line 88"/>
          <p:cNvSpPr>
            <a:spLocks noChangeShapeType="1"/>
          </p:cNvSpPr>
          <p:nvPr/>
        </p:nvSpPr>
        <p:spPr bwMode="auto">
          <a:xfrm>
            <a:off x="4572000" y="4495800"/>
            <a:ext cx="533400" cy="1371600"/>
          </a:xfrm>
          <a:prstGeom prst="line">
            <a:avLst/>
          </a:prstGeom>
          <a:noFill/>
          <a:ln w="28575">
            <a:solidFill>
              <a:schemeClr val="tx1"/>
            </a:solidFill>
            <a:round/>
            <a:headEnd/>
            <a:tailEnd type="triangle" w="med" len="med"/>
          </a:ln>
        </p:spPr>
        <p:txBody>
          <a:bodyPr/>
          <a:lstStyle/>
          <a:p>
            <a:endParaRPr lang="en-US"/>
          </a:p>
        </p:txBody>
      </p:sp>
      <p:sp>
        <p:nvSpPr>
          <p:cNvPr id="30809" name="Line 89"/>
          <p:cNvSpPr>
            <a:spLocks noChangeShapeType="1"/>
          </p:cNvSpPr>
          <p:nvPr/>
        </p:nvSpPr>
        <p:spPr bwMode="auto">
          <a:xfrm flipH="1">
            <a:off x="3810000" y="4343400"/>
            <a:ext cx="228600" cy="381000"/>
          </a:xfrm>
          <a:prstGeom prst="line">
            <a:avLst/>
          </a:prstGeom>
          <a:noFill/>
          <a:ln w="28575">
            <a:solidFill>
              <a:schemeClr val="tx1"/>
            </a:solidFill>
            <a:round/>
            <a:headEnd/>
            <a:tailEnd type="triangle" w="med" len="med"/>
          </a:ln>
        </p:spPr>
        <p:txBody>
          <a:bodyPr/>
          <a:lstStyle/>
          <a:p>
            <a:endParaRPr lang="en-US"/>
          </a:p>
        </p:txBody>
      </p:sp>
      <p:sp>
        <p:nvSpPr>
          <p:cNvPr id="30810" name="Line 90"/>
          <p:cNvSpPr>
            <a:spLocks noChangeShapeType="1"/>
          </p:cNvSpPr>
          <p:nvPr/>
        </p:nvSpPr>
        <p:spPr bwMode="auto">
          <a:xfrm>
            <a:off x="5029200" y="4343400"/>
            <a:ext cx="152400" cy="381000"/>
          </a:xfrm>
          <a:prstGeom prst="line">
            <a:avLst/>
          </a:prstGeom>
          <a:noFill/>
          <a:ln w="28575">
            <a:solidFill>
              <a:schemeClr val="tx1"/>
            </a:solidFill>
            <a:round/>
            <a:headEnd/>
            <a:tailEnd type="triangle" w="med" len="med"/>
          </a:ln>
        </p:spPr>
        <p:txBody>
          <a:bodyPr/>
          <a:lstStyle/>
          <a:p>
            <a:endParaRPr lang="en-US"/>
          </a:p>
        </p:txBody>
      </p:sp>
    </p:spTree>
  </p:cSld>
  <p:clrMapOvr>
    <a:masterClrMapping/>
  </p:clrMapOvr>
  <p:transition>
    <p:sndAc>
      <p:stSnd>
        <p:snd r:embed="rId2" name="chimes.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repeatCount="indefinite" fill="hold" grpId="0" nodeType="withEffect">
                                  <p:stCondLst>
                                    <p:cond delay="10000"/>
                                  </p:stCondLst>
                                  <p:childTnLst>
                                    <p:set>
                                      <p:cBhvr>
                                        <p:cTn id="6" dur="1" fill="hold">
                                          <p:stCondLst>
                                            <p:cond delay="0"/>
                                          </p:stCondLst>
                                        </p:cTn>
                                        <p:tgtEl>
                                          <p:spTgt spid="30725"/>
                                        </p:tgtEl>
                                        <p:attrNameLst>
                                          <p:attrName>style.visibility</p:attrName>
                                        </p:attrNameLst>
                                      </p:cBhvr>
                                      <p:to>
                                        <p:strVal val="visible"/>
                                      </p:to>
                                    </p:set>
                                    <p:anim calcmode="lin" valueType="num">
                                      <p:cBhvr additive="base">
                                        <p:cTn id="7" dur="5000" fill="hold"/>
                                        <p:tgtEl>
                                          <p:spTgt spid="30725"/>
                                        </p:tgtEl>
                                        <p:attrNameLst>
                                          <p:attrName>ppt_x</p:attrName>
                                        </p:attrNameLst>
                                      </p:cBhvr>
                                      <p:tavLst>
                                        <p:tav tm="0">
                                          <p:val>
                                            <p:strVal val="1+#ppt_w/2"/>
                                          </p:val>
                                        </p:tav>
                                        <p:tav tm="100000">
                                          <p:val>
                                            <p:strVal val="#ppt_x"/>
                                          </p:val>
                                        </p:tav>
                                      </p:tavLst>
                                    </p:anim>
                                    <p:anim calcmode="lin" valueType="num">
                                      <p:cBhvr additive="base">
                                        <p:cTn id="8" dur="5000" fill="hold"/>
                                        <p:tgtEl>
                                          <p:spTgt spid="30725"/>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0" presetClass="entr" presetSubtype="0" fill="hold" grpId="0" nodeType="clickEffect">
                                  <p:stCondLst>
                                    <p:cond delay="0"/>
                                  </p:stCondLst>
                                  <p:childTnLst>
                                    <p:set>
                                      <p:cBhvr>
                                        <p:cTn id="12" dur="1" fill="hold">
                                          <p:stCondLst>
                                            <p:cond delay="0"/>
                                          </p:stCondLst>
                                        </p:cTn>
                                        <p:tgtEl>
                                          <p:spTgt spid="30802"/>
                                        </p:tgtEl>
                                        <p:attrNameLst>
                                          <p:attrName>style.visibility</p:attrName>
                                        </p:attrNameLst>
                                      </p:cBhvr>
                                      <p:to>
                                        <p:strVal val="visible"/>
                                      </p:to>
                                    </p:set>
                                    <p:animEffect transition="in" filter="fade">
                                      <p:cBhvr>
                                        <p:cTn id="13" dur="800" decel="100000"/>
                                        <p:tgtEl>
                                          <p:spTgt spid="30802"/>
                                        </p:tgtEl>
                                      </p:cBhvr>
                                    </p:animEffect>
                                    <p:anim calcmode="lin" valueType="num">
                                      <p:cBhvr>
                                        <p:cTn id="14" dur="800" decel="100000" fill="hold"/>
                                        <p:tgtEl>
                                          <p:spTgt spid="30802"/>
                                        </p:tgtEl>
                                        <p:attrNameLst>
                                          <p:attrName>style.rotation</p:attrName>
                                        </p:attrNameLst>
                                      </p:cBhvr>
                                      <p:tavLst>
                                        <p:tav tm="0">
                                          <p:val>
                                            <p:fltVal val="-90"/>
                                          </p:val>
                                        </p:tav>
                                        <p:tav tm="100000">
                                          <p:val>
                                            <p:fltVal val="0"/>
                                          </p:val>
                                        </p:tav>
                                      </p:tavLst>
                                    </p:anim>
                                    <p:anim calcmode="lin" valueType="num">
                                      <p:cBhvr>
                                        <p:cTn id="15" dur="800" decel="100000" fill="hold"/>
                                        <p:tgtEl>
                                          <p:spTgt spid="30802"/>
                                        </p:tgtEl>
                                        <p:attrNameLst>
                                          <p:attrName>ppt_x</p:attrName>
                                        </p:attrNameLst>
                                      </p:cBhvr>
                                      <p:tavLst>
                                        <p:tav tm="0">
                                          <p:val>
                                            <p:strVal val="#ppt_x+0.4"/>
                                          </p:val>
                                        </p:tav>
                                        <p:tav tm="100000">
                                          <p:val>
                                            <p:strVal val="#ppt_x-0.05"/>
                                          </p:val>
                                        </p:tav>
                                      </p:tavLst>
                                    </p:anim>
                                    <p:anim calcmode="lin" valueType="num">
                                      <p:cBhvr>
                                        <p:cTn id="16" dur="800" decel="100000" fill="hold"/>
                                        <p:tgtEl>
                                          <p:spTgt spid="30802"/>
                                        </p:tgtEl>
                                        <p:attrNameLst>
                                          <p:attrName>ppt_y</p:attrName>
                                        </p:attrNameLst>
                                      </p:cBhvr>
                                      <p:tavLst>
                                        <p:tav tm="0">
                                          <p:val>
                                            <p:strVal val="#ppt_y-0.4"/>
                                          </p:val>
                                        </p:tav>
                                        <p:tav tm="100000">
                                          <p:val>
                                            <p:strVal val="#ppt_y+0.1"/>
                                          </p:val>
                                        </p:tav>
                                      </p:tavLst>
                                    </p:anim>
                                    <p:anim calcmode="lin" valueType="num">
                                      <p:cBhvr>
                                        <p:cTn id="17" dur="200" accel="100000" fill="hold">
                                          <p:stCondLst>
                                            <p:cond delay="800"/>
                                          </p:stCondLst>
                                        </p:cTn>
                                        <p:tgtEl>
                                          <p:spTgt spid="30802"/>
                                        </p:tgtEl>
                                        <p:attrNameLst>
                                          <p:attrName>ppt_x</p:attrName>
                                        </p:attrNameLst>
                                      </p:cBhvr>
                                      <p:tavLst>
                                        <p:tav tm="0">
                                          <p:val>
                                            <p:strVal val="#ppt_x-0.05"/>
                                          </p:val>
                                        </p:tav>
                                        <p:tav tm="100000">
                                          <p:val>
                                            <p:strVal val="#ppt_x"/>
                                          </p:val>
                                        </p:tav>
                                      </p:tavLst>
                                    </p:anim>
                                    <p:anim calcmode="lin" valueType="num">
                                      <p:cBhvr>
                                        <p:cTn id="18" dur="200" accel="100000" fill="hold">
                                          <p:stCondLst>
                                            <p:cond delay="800"/>
                                          </p:stCondLst>
                                        </p:cTn>
                                        <p:tgtEl>
                                          <p:spTgt spid="30802"/>
                                        </p:tgtEl>
                                        <p:attrNameLst>
                                          <p:attrName>ppt_y</p:attrName>
                                        </p:attrNameLst>
                                      </p:cBhvr>
                                      <p:tavLst>
                                        <p:tav tm="0">
                                          <p:val>
                                            <p:strVal val="#ppt_y+0.1"/>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30805"/>
                                        </p:tgtEl>
                                        <p:attrNameLst>
                                          <p:attrName>style.visibility</p:attrName>
                                        </p:attrNameLst>
                                      </p:cBhvr>
                                      <p:to>
                                        <p:strVal val="visible"/>
                                      </p:to>
                                    </p:set>
                                    <p:animEffect transition="in" filter="wipe(down)">
                                      <p:cBhvr>
                                        <p:cTn id="23" dur="500"/>
                                        <p:tgtEl>
                                          <p:spTgt spid="30805"/>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0" presetClass="entr" presetSubtype="0" fill="hold" grpId="0" nodeType="clickEffect">
                                  <p:stCondLst>
                                    <p:cond delay="0"/>
                                  </p:stCondLst>
                                  <p:childTnLst>
                                    <p:set>
                                      <p:cBhvr>
                                        <p:cTn id="27" dur="1" fill="hold">
                                          <p:stCondLst>
                                            <p:cond delay="0"/>
                                          </p:stCondLst>
                                        </p:cTn>
                                        <p:tgtEl>
                                          <p:spTgt spid="30796"/>
                                        </p:tgtEl>
                                        <p:attrNameLst>
                                          <p:attrName>style.visibility</p:attrName>
                                        </p:attrNameLst>
                                      </p:cBhvr>
                                      <p:to>
                                        <p:strVal val="visible"/>
                                      </p:to>
                                    </p:set>
                                    <p:animEffect transition="in" filter="wedge">
                                      <p:cBhvr>
                                        <p:cTn id="28" dur="2000"/>
                                        <p:tgtEl>
                                          <p:spTgt spid="30796"/>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30804"/>
                                        </p:tgtEl>
                                        <p:attrNameLst>
                                          <p:attrName>style.visibility</p:attrName>
                                        </p:attrNameLst>
                                      </p:cBhvr>
                                      <p:to>
                                        <p:strVal val="visible"/>
                                      </p:to>
                                    </p:set>
                                    <p:animEffect transition="in" filter="wipe(down)">
                                      <p:cBhvr>
                                        <p:cTn id="33" dur="500"/>
                                        <p:tgtEl>
                                          <p:spTgt spid="30804"/>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20" presetClass="entr" presetSubtype="0" fill="hold" grpId="0" nodeType="clickEffect">
                                  <p:stCondLst>
                                    <p:cond delay="0"/>
                                  </p:stCondLst>
                                  <p:childTnLst>
                                    <p:set>
                                      <p:cBhvr>
                                        <p:cTn id="37" dur="1" fill="hold">
                                          <p:stCondLst>
                                            <p:cond delay="0"/>
                                          </p:stCondLst>
                                        </p:cTn>
                                        <p:tgtEl>
                                          <p:spTgt spid="30794"/>
                                        </p:tgtEl>
                                        <p:attrNameLst>
                                          <p:attrName>style.visibility</p:attrName>
                                        </p:attrNameLst>
                                      </p:cBhvr>
                                      <p:to>
                                        <p:strVal val="visible"/>
                                      </p:to>
                                    </p:set>
                                    <p:animEffect transition="in" filter="wedge">
                                      <p:cBhvr>
                                        <p:cTn id="38" dur="2000"/>
                                        <p:tgtEl>
                                          <p:spTgt spid="30794"/>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30803"/>
                                        </p:tgtEl>
                                        <p:attrNameLst>
                                          <p:attrName>style.visibility</p:attrName>
                                        </p:attrNameLst>
                                      </p:cBhvr>
                                      <p:to>
                                        <p:strVal val="visible"/>
                                      </p:to>
                                    </p:set>
                                    <p:animEffect transition="in" filter="wipe(down)">
                                      <p:cBhvr>
                                        <p:cTn id="43" dur="500"/>
                                        <p:tgtEl>
                                          <p:spTgt spid="30803"/>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20" presetClass="entr" presetSubtype="0" fill="hold" grpId="0" nodeType="clickEffect">
                                  <p:stCondLst>
                                    <p:cond delay="0"/>
                                  </p:stCondLst>
                                  <p:childTnLst>
                                    <p:set>
                                      <p:cBhvr>
                                        <p:cTn id="47" dur="1" fill="hold">
                                          <p:stCondLst>
                                            <p:cond delay="0"/>
                                          </p:stCondLst>
                                        </p:cTn>
                                        <p:tgtEl>
                                          <p:spTgt spid="30795"/>
                                        </p:tgtEl>
                                        <p:attrNameLst>
                                          <p:attrName>style.visibility</p:attrName>
                                        </p:attrNameLst>
                                      </p:cBhvr>
                                      <p:to>
                                        <p:strVal val="visible"/>
                                      </p:to>
                                    </p:set>
                                    <p:animEffect transition="in" filter="wedge">
                                      <p:cBhvr>
                                        <p:cTn id="48" dur="2000"/>
                                        <p:tgtEl>
                                          <p:spTgt spid="30795"/>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22" presetClass="entr" presetSubtype="4" fill="hold" grpId="0" nodeType="clickEffect">
                                  <p:stCondLst>
                                    <p:cond delay="0"/>
                                  </p:stCondLst>
                                  <p:childTnLst>
                                    <p:set>
                                      <p:cBhvr>
                                        <p:cTn id="52" dur="1" fill="hold">
                                          <p:stCondLst>
                                            <p:cond delay="0"/>
                                          </p:stCondLst>
                                        </p:cTn>
                                        <p:tgtEl>
                                          <p:spTgt spid="30806"/>
                                        </p:tgtEl>
                                        <p:attrNameLst>
                                          <p:attrName>style.visibility</p:attrName>
                                        </p:attrNameLst>
                                      </p:cBhvr>
                                      <p:to>
                                        <p:strVal val="visible"/>
                                      </p:to>
                                    </p:set>
                                    <p:animEffect transition="in" filter="wipe(down)">
                                      <p:cBhvr>
                                        <p:cTn id="53" dur="500"/>
                                        <p:tgtEl>
                                          <p:spTgt spid="30806"/>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51" presetClass="entr" presetSubtype="0" fill="hold" grpId="0" nodeType="clickEffect">
                                  <p:stCondLst>
                                    <p:cond delay="0"/>
                                  </p:stCondLst>
                                  <p:childTnLst>
                                    <p:set>
                                      <p:cBhvr>
                                        <p:cTn id="57" dur="1" fill="hold">
                                          <p:stCondLst>
                                            <p:cond delay="0"/>
                                          </p:stCondLst>
                                        </p:cTn>
                                        <p:tgtEl>
                                          <p:spTgt spid="30797"/>
                                        </p:tgtEl>
                                        <p:attrNameLst>
                                          <p:attrName>style.visibility</p:attrName>
                                        </p:attrNameLst>
                                      </p:cBhvr>
                                      <p:to>
                                        <p:strVal val="visible"/>
                                      </p:to>
                                    </p:set>
                                    <p:animEffect transition="in" filter="fade">
                                      <p:cBhvr>
                                        <p:cTn id="58" dur="770" decel="100000"/>
                                        <p:tgtEl>
                                          <p:spTgt spid="30797"/>
                                        </p:tgtEl>
                                      </p:cBhvr>
                                    </p:animEffect>
                                    <p:animScale>
                                      <p:cBhvr>
                                        <p:cTn id="59" dur="770" decel="100000"/>
                                        <p:tgtEl>
                                          <p:spTgt spid="30797"/>
                                        </p:tgtEl>
                                      </p:cBhvr>
                                      <p:from x="10000" y="10000"/>
                                      <p:to x="200000" y="450000"/>
                                    </p:animScale>
                                    <p:animScale>
                                      <p:cBhvr>
                                        <p:cTn id="60" dur="1230" accel="100000" fill="hold">
                                          <p:stCondLst>
                                            <p:cond delay="770"/>
                                          </p:stCondLst>
                                        </p:cTn>
                                        <p:tgtEl>
                                          <p:spTgt spid="30797"/>
                                        </p:tgtEl>
                                      </p:cBhvr>
                                      <p:from x="200000" y="450000"/>
                                      <p:to x="100000" y="100000"/>
                                    </p:animScale>
                                    <p:set>
                                      <p:cBhvr>
                                        <p:cTn id="61" dur="770" fill="hold"/>
                                        <p:tgtEl>
                                          <p:spTgt spid="30797"/>
                                        </p:tgtEl>
                                        <p:attrNameLst>
                                          <p:attrName>ppt_x</p:attrName>
                                        </p:attrNameLst>
                                      </p:cBhvr>
                                      <p:to>
                                        <p:strVal val="(0.5)"/>
                                      </p:to>
                                    </p:set>
                                    <p:anim from="(0.5)" to="(#ppt_x)" calcmode="lin" valueType="num">
                                      <p:cBhvr>
                                        <p:cTn id="62" dur="1230" accel="100000" fill="hold">
                                          <p:stCondLst>
                                            <p:cond delay="770"/>
                                          </p:stCondLst>
                                        </p:cTn>
                                        <p:tgtEl>
                                          <p:spTgt spid="30797"/>
                                        </p:tgtEl>
                                        <p:attrNameLst>
                                          <p:attrName>ppt_x</p:attrName>
                                        </p:attrNameLst>
                                      </p:cBhvr>
                                    </p:anim>
                                    <p:set>
                                      <p:cBhvr>
                                        <p:cTn id="63" dur="770" fill="hold"/>
                                        <p:tgtEl>
                                          <p:spTgt spid="30797"/>
                                        </p:tgtEl>
                                        <p:attrNameLst>
                                          <p:attrName>ppt_y</p:attrName>
                                        </p:attrNameLst>
                                      </p:cBhvr>
                                      <p:to>
                                        <p:strVal val="(#ppt_y+0.4)"/>
                                      </p:to>
                                    </p:set>
                                    <p:anim from="(#ppt_y+0.4)" to="(#ppt_y)" calcmode="lin" valueType="num">
                                      <p:cBhvr>
                                        <p:cTn id="64" dur="1230" accel="100000" fill="hold">
                                          <p:stCondLst>
                                            <p:cond delay="770"/>
                                          </p:stCondLst>
                                        </p:cTn>
                                        <p:tgtEl>
                                          <p:spTgt spid="30797"/>
                                        </p:tgtEl>
                                        <p:attrNameLst>
                                          <p:attrName>ppt_y</p:attrName>
                                        </p:attrNameLst>
                                      </p:cBhvr>
                                    </p:anim>
                                  </p:childTnLst>
                                </p:cTn>
                              </p:par>
                            </p:childTnLst>
                          </p:cTn>
                        </p:par>
                      </p:childTnLst>
                    </p:cTn>
                  </p:par>
                  <p:par>
                    <p:cTn id="65" fill="hold" nodeType="clickPar">
                      <p:stCondLst>
                        <p:cond delay="indefinite"/>
                      </p:stCondLst>
                      <p:childTnLst>
                        <p:par>
                          <p:cTn id="66" fill="hold" nodeType="withGroup">
                            <p:stCondLst>
                              <p:cond delay="0"/>
                            </p:stCondLst>
                            <p:childTnLst>
                              <p:par>
                                <p:cTn id="67" presetID="22" presetClass="entr" presetSubtype="4" fill="hold" grpId="0" nodeType="clickEffect">
                                  <p:stCondLst>
                                    <p:cond delay="0"/>
                                  </p:stCondLst>
                                  <p:childTnLst>
                                    <p:set>
                                      <p:cBhvr>
                                        <p:cTn id="68" dur="1" fill="hold">
                                          <p:stCondLst>
                                            <p:cond delay="0"/>
                                          </p:stCondLst>
                                        </p:cTn>
                                        <p:tgtEl>
                                          <p:spTgt spid="30809"/>
                                        </p:tgtEl>
                                        <p:attrNameLst>
                                          <p:attrName>style.visibility</p:attrName>
                                        </p:attrNameLst>
                                      </p:cBhvr>
                                      <p:to>
                                        <p:strVal val="visible"/>
                                      </p:to>
                                    </p:set>
                                    <p:animEffect transition="in" filter="wipe(down)">
                                      <p:cBhvr>
                                        <p:cTn id="69" dur="500"/>
                                        <p:tgtEl>
                                          <p:spTgt spid="30809"/>
                                        </p:tgtEl>
                                      </p:cBhvr>
                                    </p:animEffect>
                                  </p:childTnLst>
                                </p:cTn>
                              </p:par>
                            </p:childTnLst>
                          </p:cTn>
                        </p:par>
                      </p:childTnLst>
                    </p:cTn>
                  </p:par>
                  <p:par>
                    <p:cTn id="70" fill="hold" nodeType="clickPar">
                      <p:stCondLst>
                        <p:cond delay="indefinite"/>
                      </p:stCondLst>
                      <p:childTnLst>
                        <p:par>
                          <p:cTn id="71" fill="hold" nodeType="withGroup">
                            <p:stCondLst>
                              <p:cond delay="0"/>
                            </p:stCondLst>
                            <p:childTnLst>
                              <p:par>
                                <p:cTn id="72" presetID="21" presetClass="entr" presetSubtype="4" fill="hold" grpId="0" nodeType="clickEffect">
                                  <p:stCondLst>
                                    <p:cond delay="0"/>
                                  </p:stCondLst>
                                  <p:childTnLst>
                                    <p:set>
                                      <p:cBhvr>
                                        <p:cTn id="73" dur="1" fill="hold">
                                          <p:stCondLst>
                                            <p:cond delay="0"/>
                                          </p:stCondLst>
                                        </p:cTn>
                                        <p:tgtEl>
                                          <p:spTgt spid="30798"/>
                                        </p:tgtEl>
                                        <p:attrNameLst>
                                          <p:attrName>style.visibility</p:attrName>
                                        </p:attrNameLst>
                                      </p:cBhvr>
                                      <p:to>
                                        <p:strVal val="visible"/>
                                      </p:to>
                                    </p:set>
                                    <p:animEffect transition="in" filter="wheel(4)">
                                      <p:cBhvr>
                                        <p:cTn id="74" dur="2000"/>
                                        <p:tgtEl>
                                          <p:spTgt spid="30798"/>
                                        </p:tgtEl>
                                      </p:cBhvr>
                                    </p:animEffect>
                                  </p:childTnLst>
                                </p:cTn>
                              </p:par>
                            </p:childTnLst>
                          </p:cTn>
                        </p:par>
                      </p:childTnLst>
                    </p:cTn>
                  </p:par>
                  <p:par>
                    <p:cTn id="75" fill="hold" nodeType="clickPar">
                      <p:stCondLst>
                        <p:cond delay="indefinite"/>
                      </p:stCondLst>
                      <p:childTnLst>
                        <p:par>
                          <p:cTn id="76" fill="hold" nodeType="withGroup">
                            <p:stCondLst>
                              <p:cond delay="0"/>
                            </p:stCondLst>
                            <p:childTnLst>
                              <p:par>
                                <p:cTn id="77" presetID="18" presetClass="entr" presetSubtype="12" fill="hold" grpId="0" nodeType="clickEffect">
                                  <p:stCondLst>
                                    <p:cond delay="0"/>
                                  </p:stCondLst>
                                  <p:childTnLst>
                                    <p:set>
                                      <p:cBhvr>
                                        <p:cTn id="78" dur="1" fill="hold">
                                          <p:stCondLst>
                                            <p:cond delay="0"/>
                                          </p:stCondLst>
                                        </p:cTn>
                                        <p:tgtEl>
                                          <p:spTgt spid="30807"/>
                                        </p:tgtEl>
                                        <p:attrNameLst>
                                          <p:attrName>style.visibility</p:attrName>
                                        </p:attrNameLst>
                                      </p:cBhvr>
                                      <p:to>
                                        <p:strVal val="visible"/>
                                      </p:to>
                                    </p:set>
                                    <p:animEffect transition="in" filter="strips(downLeft)">
                                      <p:cBhvr>
                                        <p:cTn id="79" dur="500"/>
                                        <p:tgtEl>
                                          <p:spTgt spid="30807"/>
                                        </p:tgtEl>
                                      </p:cBhvr>
                                    </p:animEffect>
                                  </p:childTnLst>
                                </p:cTn>
                              </p:par>
                            </p:childTnLst>
                          </p:cTn>
                        </p:par>
                      </p:childTnLst>
                    </p:cTn>
                  </p:par>
                  <p:par>
                    <p:cTn id="80" fill="hold" nodeType="clickPar">
                      <p:stCondLst>
                        <p:cond delay="indefinite"/>
                      </p:stCondLst>
                      <p:childTnLst>
                        <p:par>
                          <p:cTn id="81" fill="hold" nodeType="withGroup">
                            <p:stCondLst>
                              <p:cond delay="0"/>
                            </p:stCondLst>
                            <p:childTnLst>
                              <p:par>
                                <p:cTn id="82" presetID="21" presetClass="entr" presetSubtype="4" fill="hold" grpId="0" nodeType="clickEffect">
                                  <p:stCondLst>
                                    <p:cond delay="0"/>
                                  </p:stCondLst>
                                  <p:childTnLst>
                                    <p:set>
                                      <p:cBhvr>
                                        <p:cTn id="83" dur="1" fill="hold">
                                          <p:stCondLst>
                                            <p:cond delay="0"/>
                                          </p:stCondLst>
                                        </p:cTn>
                                        <p:tgtEl>
                                          <p:spTgt spid="30800"/>
                                        </p:tgtEl>
                                        <p:attrNameLst>
                                          <p:attrName>style.visibility</p:attrName>
                                        </p:attrNameLst>
                                      </p:cBhvr>
                                      <p:to>
                                        <p:strVal val="visible"/>
                                      </p:to>
                                    </p:set>
                                    <p:animEffect transition="in" filter="wheel(4)">
                                      <p:cBhvr>
                                        <p:cTn id="84" dur="2000"/>
                                        <p:tgtEl>
                                          <p:spTgt spid="30800"/>
                                        </p:tgtEl>
                                      </p:cBhvr>
                                    </p:animEffect>
                                  </p:childTnLst>
                                </p:cTn>
                              </p:par>
                            </p:childTnLst>
                          </p:cTn>
                        </p:par>
                      </p:childTnLst>
                    </p:cTn>
                  </p:par>
                  <p:par>
                    <p:cTn id="85" fill="hold" nodeType="clickPar">
                      <p:stCondLst>
                        <p:cond delay="indefinite"/>
                      </p:stCondLst>
                      <p:childTnLst>
                        <p:par>
                          <p:cTn id="86" fill="hold" nodeType="withGroup">
                            <p:stCondLst>
                              <p:cond delay="0"/>
                            </p:stCondLst>
                            <p:childTnLst>
                              <p:par>
                                <p:cTn id="87" presetID="18" presetClass="entr" presetSubtype="12" fill="hold" grpId="0" nodeType="clickEffect">
                                  <p:stCondLst>
                                    <p:cond delay="0"/>
                                  </p:stCondLst>
                                  <p:childTnLst>
                                    <p:set>
                                      <p:cBhvr>
                                        <p:cTn id="88" dur="1" fill="hold">
                                          <p:stCondLst>
                                            <p:cond delay="0"/>
                                          </p:stCondLst>
                                        </p:cTn>
                                        <p:tgtEl>
                                          <p:spTgt spid="30810"/>
                                        </p:tgtEl>
                                        <p:attrNameLst>
                                          <p:attrName>style.visibility</p:attrName>
                                        </p:attrNameLst>
                                      </p:cBhvr>
                                      <p:to>
                                        <p:strVal val="visible"/>
                                      </p:to>
                                    </p:set>
                                    <p:animEffect transition="in" filter="strips(downLeft)">
                                      <p:cBhvr>
                                        <p:cTn id="89" dur="500"/>
                                        <p:tgtEl>
                                          <p:spTgt spid="30810"/>
                                        </p:tgtEl>
                                      </p:cBhvr>
                                    </p:animEffect>
                                  </p:childTnLst>
                                </p:cTn>
                              </p:par>
                            </p:childTnLst>
                          </p:cTn>
                        </p:par>
                      </p:childTnLst>
                    </p:cTn>
                  </p:par>
                  <p:par>
                    <p:cTn id="90" fill="hold" nodeType="clickPar">
                      <p:stCondLst>
                        <p:cond delay="indefinite"/>
                      </p:stCondLst>
                      <p:childTnLst>
                        <p:par>
                          <p:cTn id="91" fill="hold" nodeType="withGroup">
                            <p:stCondLst>
                              <p:cond delay="0"/>
                            </p:stCondLst>
                            <p:childTnLst>
                              <p:par>
                                <p:cTn id="92" presetID="21" presetClass="entr" presetSubtype="4" fill="hold" grpId="0" nodeType="clickEffect">
                                  <p:stCondLst>
                                    <p:cond delay="0"/>
                                  </p:stCondLst>
                                  <p:childTnLst>
                                    <p:set>
                                      <p:cBhvr>
                                        <p:cTn id="93" dur="1" fill="hold">
                                          <p:stCondLst>
                                            <p:cond delay="0"/>
                                          </p:stCondLst>
                                        </p:cTn>
                                        <p:tgtEl>
                                          <p:spTgt spid="30799"/>
                                        </p:tgtEl>
                                        <p:attrNameLst>
                                          <p:attrName>style.visibility</p:attrName>
                                        </p:attrNameLst>
                                      </p:cBhvr>
                                      <p:to>
                                        <p:strVal val="visible"/>
                                      </p:to>
                                    </p:set>
                                    <p:animEffect transition="in" filter="wheel(4)">
                                      <p:cBhvr>
                                        <p:cTn id="94" dur="2000"/>
                                        <p:tgtEl>
                                          <p:spTgt spid="30799"/>
                                        </p:tgtEl>
                                      </p:cBhvr>
                                    </p:animEffect>
                                  </p:childTnLst>
                                </p:cTn>
                              </p:par>
                            </p:childTnLst>
                          </p:cTn>
                        </p:par>
                      </p:childTnLst>
                    </p:cTn>
                  </p:par>
                  <p:par>
                    <p:cTn id="95" fill="hold" nodeType="clickPar">
                      <p:stCondLst>
                        <p:cond delay="indefinite"/>
                      </p:stCondLst>
                      <p:childTnLst>
                        <p:par>
                          <p:cTn id="96" fill="hold" nodeType="withGroup">
                            <p:stCondLst>
                              <p:cond delay="0"/>
                            </p:stCondLst>
                            <p:childTnLst>
                              <p:par>
                                <p:cTn id="97" presetID="18" presetClass="entr" presetSubtype="12" fill="hold" grpId="0" nodeType="clickEffect">
                                  <p:stCondLst>
                                    <p:cond delay="0"/>
                                  </p:stCondLst>
                                  <p:childTnLst>
                                    <p:set>
                                      <p:cBhvr>
                                        <p:cTn id="98" dur="1" fill="hold">
                                          <p:stCondLst>
                                            <p:cond delay="0"/>
                                          </p:stCondLst>
                                        </p:cTn>
                                        <p:tgtEl>
                                          <p:spTgt spid="30808"/>
                                        </p:tgtEl>
                                        <p:attrNameLst>
                                          <p:attrName>style.visibility</p:attrName>
                                        </p:attrNameLst>
                                      </p:cBhvr>
                                      <p:to>
                                        <p:strVal val="visible"/>
                                      </p:to>
                                    </p:set>
                                    <p:animEffect transition="in" filter="strips(downLeft)">
                                      <p:cBhvr>
                                        <p:cTn id="99" dur="500"/>
                                        <p:tgtEl>
                                          <p:spTgt spid="30808"/>
                                        </p:tgtEl>
                                      </p:cBhvr>
                                    </p:animEffect>
                                  </p:childTnLst>
                                </p:cTn>
                              </p:par>
                            </p:childTnLst>
                          </p:cTn>
                        </p:par>
                      </p:childTnLst>
                    </p:cTn>
                  </p:par>
                  <p:par>
                    <p:cTn id="100" fill="hold" nodeType="clickPar">
                      <p:stCondLst>
                        <p:cond delay="indefinite"/>
                      </p:stCondLst>
                      <p:childTnLst>
                        <p:par>
                          <p:cTn id="101" fill="hold" nodeType="withGroup">
                            <p:stCondLst>
                              <p:cond delay="0"/>
                            </p:stCondLst>
                            <p:childTnLst>
                              <p:par>
                                <p:cTn id="102" presetID="20" presetClass="entr" presetSubtype="0" fill="hold" grpId="0" nodeType="clickEffect">
                                  <p:stCondLst>
                                    <p:cond delay="0"/>
                                  </p:stCondLst>
                                  <p:childTnLst>
                                    <p:set>
                                      <p:cBhvr>
                                        <p:cTn id="103" dur="1" fill="hold">
                                          <p:stCondLst>
                                            <p:cond delay="0"/>
                                          </p:stCondLst>
                                        </p:cTn>
                                        <p:tgtEl>
                                          <p:spTgt spid="30801"/>
                                        </p:tgtEl>
                                        <p:attrNameLst>
                                          <p:attrName>style.visibility</p:attrName>
                                        </p:attrNameLst>
                                      </p:cBhvr>
                                      <p:to>
                                        <p:strVal val="visible"/>
                                      </p:to>
                                    </p:set>
                                    <p:animEffect transition="in" filter="wedge">
                                      <p:cBhvr>
                                        <p:cTn id="104" dur="2000"/>
                                        <p:tgtEl>
                                          <p:spTgt spid="308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5" grpId="0"/>
      <p:bldP spid="30803" grpId="0" animBg="1"/>
      <p:bldP spid="30806" grpId="0" animBg="1"/>
      <p:bldP spid="30794" grpId="0" animBg="1"/>
      <p:bldP spid="30795" grpId="0" animBg="1"/>
      <p:bldP spid="30796" grpId="0" animBg="1"/>
      <p:bldP spid="30797" grpId="0" animBg="1"/>
      <p:bldP spid="30798" grpId="0" animBg="1"/>
      <p:bldP spid="30799" grpId="0" animBg="1"/>
      <p:bldP spid="30800" grpId="0" animBg="1"/>
      <p:bldP spid="30801" grpId="0" animBg="1"/>
      <p:bldP spid="30802" grpId="0" animBg="1"/>
      <p:bldP spid="30804" grpId="0" animBg="1"/>
      <p:bldP spid="30805" grpId="0" animBg="1"/>
      <p:bldP spid="30807" grpId="0" animBg="1"/>
      <p:bldP spid="30808" grpId="0" animBg="1"/>
      <p:bldP spid="30809" grpId="0" animBg="1"/>
      <p:bldP spid="308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5"/>
          <p:cNvSpPr>
            <a:spLocks noChangeArrowheads="1"/>
          </p:cNvSpPr>
          <p:nvPr/>
        </p:nvSpPr>
        <p:spPr bwMode="auto">
          <a:xfrm>
            <a:off x="1447800" y="838200"/>
            <a:ext cx="903288" cy="396875"/>
          </a:xfrm>
          <a:prstGeom prst="rect">
            <a:avLst/>
          </a:prstGeom>
          <a:noFill/>
          <a:ln w="9525">
            <a:noFill/>
            <a:miter lim="800000"/>
            <a:headEnd/>
            <a:tailEnd/>
          </a:ln>
        </p:spPr>
        <p:txBody>
          <a:bodyPr wrap="none">
            <a:spAutoFit/>
          </a:bodyPr>
          <a:lstStyle/>
          <a:p>
            <a:pPr>
              <a:spcBef>
                <a:spcPct val="50000"/>
              </a:spcBef>
            </a:pPr>
            <a:r>
              <a:rPr lang="en-US" sz="2000" u="sng"/>
              <a:t>Địa lí</a:t>
            </a:r>
            <a:r>
              <a:rPr lang="en-US" sz="2000"/>
              <a:t> :</a:t>
            </a:r>
          </a:p>
        </p:txBody>
      </p:sp>
      <p:pic>
        <p:nvPicPr>
          <p:cNvPr id="8200" name="Picture 8" descr="Eiffel Tower at Night, Paris, France"/>
          <p:cNvPicPr>
            <a:picLocks noChangeAspect="1" noChangeArrowheads="1"/>
          </p:cNvPicPr>
          <p:nvPr/>
        </p:nvPicPr>
        <p:blipFill>
          <a:blip r:embed="rId3"/>
          <a:srcRect/>
          <a:stretch>
            <a:fillRect/>
          </a:stretch>
        </p:blipFill>
        <p:spPr bwMode="auto">
          <a:xfrm>
            <a:off x="304800" y="1219200"/>
            <a:ext cx="4316413" cy="5029200"/>
          </a:xfrm>
          <a:prstGeom prst="rect">
            <a:avLst/>
          </a:prstGeom>
          <a:noFill/>
          <a:ln w="9525">
            <a:noFill/>
            <a:miter lim="800000"/>
            <a:headEnd/>
            <a:tailEnd/>
          </a:ln>
        </p:spPr>
      </p:pic>
      <p:pic>
        <p:nvPicPr>
          <p:cNvPr id="8201" name="Picture 9" descr="P1000719"/>
          <p:cNvPicPr>
            <a:picLocks noChangeAspect="1" noChangeArrowheads="1"/>
          </p:cNvPicPr>
          <p:nvPr/>
        </p:nvPicPr>
        <p:blipFill>
          <a:blip r:embed="rId4"/>
          <a:srcRect/>
          <a:stretch>
            <a:fillRect/>
          </a:stretch>
        </p:blipFill>
        <p:spPr bwMode="auto">
          <a:xfrm>
            <a:off x="4724400" y="1219200"/>
            <a:ext cx="4419600" cy="5257800"/>
          </a:xfrm>
          <a:prstGeom prst="rect">
            <a:avLst/>
          </a:prstGeom>
          <a:noFill/>
          <a:ln w="9525">
            <a:noFill/>
            <a:miter lim="800000"/>
            <a:headEnd/>
            <a:tailEnd/>
          </a:ln>
        </p:spPr>
      </p:pic>
      <p:sp>
        <p:nvSpPr>
          <p:cNvPr id="8202" name="Text Box 10"/>
          <p:cNvSpPr txBox="1">
            <a:spLocks noChangeArrowheads="1"/>
          </p:cNvSpPr>
          <p:nvPr/>
        </p:nvSpPr>
        <p:spPr bwMode="auto">
          <a:xfrm>
            <a:off x="457200" y="6324600"/>
            <a:ext cx="3505200" cy="366713"/>
          </a:xfrm>
          <a:prstGeom prst="rect">
            <a:avLst/>
          </a:prstGeom>
          <a:noFill/>
          <a:ln w="9525">
            <a:noFill/>
            <a:miter lim="800000"/>
            <a:headEnd/>
            <a:tailEnd/>
          </a:ln>
        </p:spPr>
        <p:txBody>
          <a:bodyPr>
            <a:spAutoFit/>
          </a:bodyPr>
          <a:lstStyle/>
          <a:p>
            <a:pPr algn="ctr">
              <a:spcBef>
                <a:spcPct val="50000"/>
              </a:spcBef>
            </a:pPr>
            <a:r>
              <a:rPr lang="en-US"/>
              <a:t>THÁP EIFFEL </a:t>
            </a:r>
          </a:p>
        </p:txBody>
      </p:sp>
      <p:sp>
        <p:nvSpPr>
          <p:cNvPr id="8203" name="Text Box 11"/>
          <p:cNvSpPr txBox="1">
            <a:spLocks noChangeArrowheads="1"/>
          </p:cNvSpPr>
          <p:nvPr/>
        </p:nvSpPr>
        <p:spPr bwMode="auto">
          <a:xfrm>
            <a:off x="4343400" y="6491287"/>
            <a:ext cx="4648200" cy="366713"/>
          </a:xfrm>
          <a:prstGeom prst="rect">
            <a:avLst/>
          </a:prstGeom>
          <a:solidFill>
            <a:srgbClr val="CCFF99"/>
          </a:solidFill>
          <a:ln w="9525">
            <a:noFill/>
            <a:miter lim="800000"/>
            <a:headEnd/>
            <a:tailEnd/>
          </a:ln>
        </p:spPr>
        <p:txBody>
          <a:bodyPr>
            <a:spAutoFit/>
          </a:bodyPr>
          <a:lstStyle/>
          <a:p>
            <a:pPr>
              <a:spcBef>
                <a:spcPct val="50000"/>
              </a:spcBef>
            </a:pPr>
            <a:endParaRPr lang="en-US"/>
          </a:p>
        </p:txBody>
      </p:sp>
    </p:spTree>
  </p:cSld>
  <p:clrMapOvr>
    <a:masterClrMapping/>
  </p:clrMapOvr>
  <p:transition>
    <p:sndAc>
      <p:stSnd>
        <p:snd r:embed="rId2" name="chimes.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nodeType="clickEffect">
                                  <p:stCondLst>
                                    <p:cond delay="0"/>
                                  </p:stCondLst>
                                  <p:childTnLst>
                                    <p:set>
                                      <p:cBhvr>
                                        <p:cTn id="6" dur="1" fill="hold">
                                          <p:stCondLst>
                                            <p:cond delay="0"/>
                                          </p:stCondLst>
                                        </p:cTn>
                                        <p:tgtEl>
                                          <p:spTgt spid="8200"/>
                                        </p:tgtEl>
                                        <p:attrNameLst>
                                          <p:attrName>style.visibility</p:attrName>
                                        </p:attrNameLst>
                                      </p:cBhvr>
                                      <p:to>
                                        <p:strVal val="visible"/>
                                      </p:to>
                                    </p:set>
                                    <p:animEffect transition="in" filter="wedge">
                                      <p:cBhvr>
                                        <p:cTn id="7" dur="2000"/>
                                        <p:tgtEl>
                                          <p:spTgt spid="8200"/>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21" presetClass="entr" presetSubtype="4" fill="hold" nodeType="clickEffect">
                                  <p:stCondLst>
                                    <p:cond delay="0"/>
                                  </p:stCondLst>
                                  <p:childTnLst>
                                    <p:set>
                                      <p:cBhvr>
                                        <p:cTn id="11" dur="1" fill="hold">
                                          <p:stCondLst>
                                            <p:cond delay="0"/>
                                          </p:stCondLst>
                                        </p:cTn>
                                        <p:tgtEl>
                                          <p:spTgt spid="8201"/>
                                        </p:tgtEl>
                                        <p:attrNameLst>
                                          <p:attrName>style.visibility</p:attrName>
                                        </p:attrNameLst>
                                      </p:cBhvr>
                                      <p:to>
                                        <p:strVal val="visible"/>
                                      </p:to>
                                    </p:set>
                                    <p:animEffect transition="in" filter="wheel(4)">
                                      <p:cBhvr>
                                        <p:cTn id="12" dur="2000"/>
                                        <p:tgtEl>
                                          <p:spTgt spid="8201"/>
                                        </p:tgtEl>
                                      </p:cBhvr>
                                    </p:animEffect>
                                  </p:childTnLst>
                                  <p:subTnLst>
                                    <p:audio>
                                      <p:cMediaNode>
                                        <p:cTn display="0" masterRel="sameClick">
                                          <p:stCondLst>
                                            <p:cond evt="begin" delay="0">
                                              <p:tn val="10"/>
                                            </p:cond>
                                          </p:stCondLst>
                                          <p:endCondLst>
                                            <p:cond evt="onStopAudio" delay="0">
                                              <p:tgtEl>
                                                <p:sldTgt/>
                                              </p:tgtEl>
                                            </p:cond>
                                          </p:endCondLst>
                                        </p:cTn>
                                        <p:tgtEl>
                                          <p:sndTgt r:embed="rId2" name="chimes.wav"/>
                                        </p:tgtEl>
                                      </p:cMediaNode>
                                    </p:audio>
                                  </p:subTnLst>
                                </p:cTn>
                              </p:par>
                            </p:childTnLst>
                          </p:cTn>
                        </p:par>
                      </p:childTnLst>
                    </p:cTn>
                  </p:par>
                  <p:par>
                    <p:cTn id="13" fill="hold" nodeType="clickPar">
                      <p:stCondLst>
                        <p:cond delay="indefinite"/>
                      </p:stCondLst>
                      <p:childTnLst>
                        <p:par>
                          <p:cTn id="14" fill="hold" nodeType="withGroup">
                            <p:stCondLst>
                              <p:cond delay="0"/>
                            </p:stCondLst>
                            <p:childTnLst>
                              <p:par>
                                <p:cTn id="15" presetID="56" presetClass="entr" presetSubtype="0" fill="hold" grpId="0" nodeType="clickEffect">
                                  <p:stCondLst>
                                    <p:cond delay="0"/>
                                  </p:stCondLst>
                                  <p:iterate type="lt">
                                    <p:tmPct val="10000"/>
                                  </p:iterate>
                                  <p:childTnLst>
                                    <p:set>
                                      <p:cBhvr>
                                        <p:cTn id="16" dur="1" fill="hold">
                                          <p:stCondLst>
                                            <p:cond delay="0"/>
                                          </p:stCondLst>
                                        </p:cTn>
                                        <p:tgtEl>
                                          <p:spTgt spid="8202"/>
                                        </p:tgtEl>
                                        <p:attrNameLst>
                                          <p:attrName>style.visibility</p:attrName>
                                        </p:attrNameLst>
                                      </p:cBhvr>
                                      <p:to>
                                        <p:strVal val="visible"/>
                                      </p:to>
                                    </p:set>
                                    <p:anim by="(-#ppt_w*2)" calcmode="lin" valueType="num">
                                      <p:cBhvr rctx="PPT">
                                        <p:cTn id="17" dur="500" autoRev="1" fill="hold">
                                          <p:stCondLst>
                                            <p:cond delay="0"/>
                                          </p:stCondLst>
                                        </p:cTn>
                                        <p:tgtEl>
                                          <p:spTgt spid="8202"/>
                                        </p:tgtEl>
                                        <p:attrNameLst>
                                          <p:attrName>ppt_w</p:attrName>
                                        </p:attrNameLst>
                                      </p:cBhvr>
                                    </p:anim>
                                    <p:anim by="(#ppt_w*0.50)" calcmode="lin" valueType="num">
                                      <p:cBhvr>
                                        <p:cTn id="18" dur="500" decel="50000" autoRev="1" fill="hold">
                                          <p:stCondLst>
                                            <p:cond delay="0"/>
                                          </p:stCondLst>
                                        </p:cTn>
                                        <p:tgtEl>
                                          <p:spTgt spid="8202"/>
                                        </p:tgtEl>
                                        <p:attrNameLst>
                                          <p:attrName>ppt_x</p:attrName>
                                        </p:attrNameLst>
                                      </p:cBhvr>
                                    </p:anim>
                                    <p:anim from="(-#ppt_h/2)" to="(#ppt_y)" calcmode="lin" valueType="num">
                                      <p:cBhvr>
                                        <p:cTn id="19" dur="1000" fill="hold">
                                          <p:stCondLst>
                                            <p:cond delay="0"/>
                                          </p:stCondLst>
                                        </p:cTn>
                                        <p:tgtEl>
                                          <p:spTgt spid="8202"/>
                                        </p:tgtEl>
                                        <p:attrNameLst>
                                          <p:attrName>ppt_y</p:attrName>
                                        </p:attrNameLst>
                                      </p:cBhvr>
                                    </p:anim>
                                    <p:animRot by="21600000">
                                      <p:cBhvr>
                                        <p:cTn id="20" dur="1000" fill="hold">
                                          <p:stCondLst>
                                            <p:cond delay="0"/>
                                          </p:stCondLst>
                                        </p:cTn>
                                        <p:tgtEl>
                                          <p:spTgt spid="8202"/>
                                        </p:tgtEl>
                                        <p:attrNameLst>
                                          <p:attrName>r</p:attrName>
                                        </p:attrNameLst>
                                      </p:cBhvr>
                                    </p:animRot>
                                  </p:childTnLst>
                                  <p:subTnLst>
                                    <p:audio>
                                      <p:cMediaNode>
                                        <p:cTn display="0" masterRel="sameClick">
                                          <p:stCondLst>
                                            <p:cond evt="begin" delay="0">
                                              <p:tn val="15"/>
                                            </p:cond>
                                          </p:stCondLst>
                                          <p:endCondLst>
                                            <p:cond evt="onStopAudio" delay="0">
                                              <p:tgtEl>
                                                <p:sldTgt/>
                                              </p:tgtEl>
                                            </p:cond>
                                          </p:endCondLst>
                                        </p:cTn>
                                        <p:tgtEl>
                                          <p:sndTgt r:embed="rId2" name="chimes.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1" presetClass="exit" presetSubtype="4" fill="hold" grpId="0" nodeType="clickEffect">
                                  <p:stCondLst>
                                    <p:cond delay="0"/>
                                  </p:stCondLst>
                                  <p:childTnLst>
                                    <p:animEffect transition="out" filter="wheel(4)">
                                      <p:cBhvr>
                                        <p:cTn id="24" dur="2000"/>
                                        <p:tgtEl>
                                          <p:spTgt spid="8203"/>
                                        </p:tgtEl>
                                      </p:cBhvr>
                                    </p:animEffect>
                                    <p:set>
                                      <p:cBhvr>
                                        <p:cTn id="25" dur="1" fill="hold">
                                          <p:stCondLst>
                                            <p:cond delay="1999"/>
                                          </p:stCondLst>
                                        </p:cTn>
                                        <p:tgtEl>
                                          <p:spTgt spid="8203"/>
                                        </p:tgtEl>
                                        <p:attrNameLst>
                                          <p:attrName>style.visibility</p:attrName>
                                        </p:attrNameLst>
                                      </p:cBhvr>
                                      <p:to>
                                        <p:strVal val="hidden"/>
                                      </p:to>
                                    </p:set>
                                  </p:childTnLst>
                                  <p:subTnLst>
                                    <p:audio>
                                      <p:cMediaNode>
                                        <p:cTn display="0" masterRel="sameClick">
                                          <p:stCondLst>
                                            <p:cond evt="begin" delay="0">
                                              <p:tn val="23"/>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02" grpId="0"/>
      <p:bldP spid="820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5"/>
          <p:cNvSpPr>
            <a:spLocks noChangeArrowheads="1"/>
          </p:cNvSpPr>
          <p:nvPr/>
        </p:nvSpPr>
        <p:spPr bwMode="auto">
          <a:xfrm>
            <a:off x="762000" y="304800"/>
            <a:ext cx="1047750" cy="457200"/>
          </a:xfrm>
          <a:prstGeom prst="rect">
            <a:avLst/>
          </a:prstGeom>
          <a:noFill/>
          <a:ln w="9525">
            <a:noFill/>
            <a:miter lim="800000"/>
            <a:headEnd/>
            <a:tailEnd/>
          </a:ln>
        </p:spPr>
        <p:txBody>
          <a:bodyPr wrap="none">
            <a:spAutoFit/>
          </a:bodyPr>
          <a:lstStyle/>
          <a:p>
            <a:pPr>
              <a:spcBef>
                <a:spcPct val="50000"/>
              </a:spcBef>
            </a:pPr>
            <a:r>
              <a:rPr lang="en-US" sz="2400" u="sng" dirty="0" err="1"/>
              <a:t>Địa</a:t>
            </a:r>
            <a:r>
              <a:rPr lang="en-US" sz="2400" u="sng" dirty="0"/>
              <a:t> </a:t>
            </a:r>
            <a:r>
              <a:rPr lang="en-US" sz="2400" u="sng" dirty="0" err="1"/>
              <a:t>lí</a:t>
            </a:r>
            <a:r>
              <a:rPr lang="en-US" sz="2400" dirty="0"/>
              <a:t> :</a:t>
            </a:r>
          </a:p>
        </p:txBody>
      </p:sp>
      <p:sp>
        <p:nvSpPr>
          <p:cNvPr id="9222" name="Text Box 6"/>
          <p:cNvSpPr txBox="1">
            <a:spLocks noChangeArrowheads="1"/>
          </p:cNvSpPr>
          <p:nvPr/>
        </p:nvSpPr>
        <p:spPr bwMode="auto">
          <a:xfrm>
            <a:off x="2362200" y="228600"/>
            <a:ext cx="5791200" cy="579438"/>
          </a:xfrm>
          <a:prstGeom prst="rect">
            <a:avLst/>
          </a:prstGeom>
          <a:noFill/>
          <a:ln w="9525">
            <a:noFill/>
            <a:miter lim="800000"/>
            <a:headEnd/>
            <a:tailEnd/>
          </a:ln>
        </p:spPr>
        <p:txBody>
          <a:bodyPr>
            <a:spAutoFit/>
          </a:bodyPr>
          <a:lstStyle/>
          <a:p>
            <a:pPr>
              <a:spcBef>
                <a:spcPct val="50000"/>
              </a:spcBef>
            </a:pPr>
            <a:r>
              <a:rPr lang="en-US" sz="3200" dirty="0" err="1">
                <a:solidFill>
                  <a:schemeClr val="accent2"/>
                </a:solidFill>
              </a:rPr>
              <a:t>Một</a:t>
            </a:r>
            <a:r>
              <a:rPr lang="en-US" sz="3200" dirty="0">
                <a:solidFill>
                  <a:schemeClr val="accent2"/>
                </a:solidFill>
              </a:rPr>
              <a:t> </a:t>
            </a:r>
            <a:r>
              <a:rPr lang="en-US" sz="3200" dirty="0" err="1">
                <a:solidFill>
                  <a:schemeClr val="accent2"/>
                </a:solidFill>
              </a:rPr>
              <a:t>số</a:t>
            </a:r>
            <a:r>
              <a:rPr lang="en-US" sz="3200" dirty="0">
                <a:solidFill>
                  <a:schemeClr val="accent2"/>
                </a:solidFill>
              </a:rPr>
              <a:t> </a:t>
            </a:r>
            <a:r>
              <a:rPr lang="en-US" sz="3200" dirty="0" err="1">
                <a:solidFill>
                  <a:schemeClr val="accent2"/>
                </a:solidFill>
              </a:rPr>
              <a:t>nước</a:t>
            </a:r>
            <a:r>
              <a:rPr lang="en-US" sz="3200" dirty="0">
                <a:solidFill>
                  <a:schemeClr val="accent2"/>
                </a:solidFill>
              </a:rPr>
              <a:t> ở </a:t>
            </a:r>
            <a:r>
              <a:rPr lang="en-US" sz="3200" dirty="0" err="1">
                <a:solidFill>
                  <a:schemeClr val="accent2"/>
                </a:solidFill>
              </a:rPr>
              <a:t>Châu</a:t>
            </a:r>
            <a:r>
              <a:rPr lang="en-US" sz="3200" dirty="0">
                <a:solidFill>
                  <a:schemeClr val="accent2"/>
                </a:solidFill>
              </a:rPr>
              <a:t> </a:t>
            </a:r>
            <a:r>
              <a:rPr lang="en-US" sz="3200" dirty="0" err="1">
                <a:solidFill>
                  <a:schemeClr val="accent2"/>
                </a:solidFill>
              </a:rPr>
              <a:t>Âu</a:t>
            </a:r>
            <a:r>
              <a:rPr lang="en-US" sz="3200" dirty="0">
                <a:solidFill>
                  <a:schemeClr val="accent2"/>
                </a:solidFill>
              </a:rPr>
              <a:t>.</a:t>
            </a:r>
          </a:p>
        </p:txBody>
      </p:sp>
      <p:sp>
        <p:nvSpPr>
          <p:cNvPr id="9224" name="Text Box 8"/>
          <p:cNvSpPr txBox="1">
            <a:spLocks noChangeArrowheads="1"/>
          </p:cNvSpPr>
          <p:nvPr/>
        </p:nvSpPr>
        <p:spPr bwMode="auto">
          <a:xfrm>
            <a:off x="457200" y="1143000"/>
            <a:ext cx="2819400" cy="457200"/>
          </a:xfrm>
          <a:prstGeom prst="rect">
            <a:avLst/>
          </a:prstGeom>
          <a:noFill/>
          <a:ln w="9525">
            <a:noFill/>
            <a:miter lim="800000"/>
            <a:headEnd/>
            <a:tailEnd/>
          </a:ln>
        </p:spPr>
        <p:txBody>
          <a:bodyPr>
            <a:spAutoFit/>
          </a:bodyPr>
          <a:lstStyle/>
          <a:p>
            <a:pPr>
              <a:spcBef>
                <a:spcPct val="50000"/>
              </a:spcBef>
            </a:pPr>
            <a:r>
              <a:rPr lang="en-US" sz="2400" b="1" dirty="0"/>
              <a:t>1. </a:t>
            </a:r>
            <a:r>
              <a:rPr lang="en-US" sz="2400" b="1" u="sng" dirty="0" err="1"/>
              <a:t>Liên</a:t>
            </a:r>
            <a:r>
              <a:rPr lang="en-US" sz="2400" b="1" u="sng" dirty="0"/>
              <a:t> bang </a:t>
            </a:r>
            <a:r>
              <a:rPr lang="en-US" sz="2400" b="1" u="sng" dirty="0" err="1"/>
              <a:t>Nga</a:t>
            </a:r>
            <a:r>
              <a:rPr lang="en-US" sz="2400" b="1" u="sng" dirty="0"/>
              <a:t> :</a:t>
            </a:r>
          </a:p>
        </p:txBody>
      </p:sp>
      <p:graphicFrame>
        <p:nvGraphicFramePr>
          <p:cNvPr id="9293" name="Group 77"/>
          <p:cNvGraphicFramePr>
            <a:graphicFrameLocks noGrp="1"/>
          </p:cNvGraphicFramePr>
          <p:nvPr/>
        </p:nvGraphicFramePr>
        <p:xfrm>
          <a:off x="1066800" y="1828800"/>
          <a:ext cx="7315200" cy="4748704"/>
        </p:xfrm>
        <a:graphic>
          <a:graphicData uri="http://schemas.openxmlformats.org/drawingml/2006/table">
            <a:tbl>
              <a:tblPr/>
              <a:tblGrid>
                <a:gridCol w="1981200">
                  <a:extLst>
                    <a:ext uri="{9D8B030D-6E8A-4147-A177-3AD203B41FA5}">
                      <a16:colId xmlns:a16="http://schemas.microsoft.com/office/drawing/2014/main" val="20000"/>
                    </a:ext>
                  </a:extLst>
                </a:gridCol>
                <a:gridCol w="5334000">
                  <a:extLst>
                    <a:ext uri="{9D8B030D-6E8A-4147-A177-3AD203B41FA5}">
                      <a16:colId xmlns:a16="http://schemas.microsoft.com/office/drawing/2014/main" val="20001"/>
                    </a:ext>
                  </a:extLst>
                </a:gridCol>
              </a:tblGrid>
              <a:tr h="70095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err="1">
                          <a:ln>
                            <a:noFill/>
                          </a:ln>
                          <a:solidFill>
                            <a:schemeClr val="tx1"/>
                          </a:solidFill>
                          <a:effectLst/>
                          <a:latin typeface="Arial" charset="0"/>
                          <a:cs typeface="Arial" charset="0"/>
                        </a:rPr>
                        <a:t>Các</a:t>
                      </a:r>
                      <a:r>
                        <a:rPr kumimoji="0" lang="en-US" sz="2800" b="0" i="0" u="none" strike="noStrike" cap="none" normalizeH="0" baseline="0" dirty="0">
                          <a:ln>
                            <a:noFill/>
                          </a:ln>
                          <a:solidFill>
                            <a:schemeClr val="tx1"/>
                          </a:solidFill>
                          <a:effectLst/>
                          <a:latin typeface="Arial" charset="0"/>
                          <a:cs typeface="Arial" charset="0"/>
                        </a:rPr>
                        <a:t> </a:t>
                      </a:r>
                      <a:r>
                        <a:rPr kumimoji="0" lang="en-US" sz="2800" b="0" i="0" u="none" strike="noStrike" cap="none" normalizeH="0" baseline="0" dirty="0" err="1">
                          <a:ln>
                            <a:noFill/>
                          </a:ln>
                          <a:solidFill>
                            <a:schemeClr val="tx1"/>
                          </a:solidFill>
                          <a:effectLst/>
                          <a:latin typeface="Arial" charset="0"/>
                          <a:cs typeface="Arial" charset="0"/>
                        </a:rPr>
                        <a:t>yếu</a:t>
                      </a:r>
                      <a:r>
                        <a:rPr kumimoji="0" lang="en-US" sz="2800" b="0" i="0" u="none" strike="noStrike" cap="none" normalizeH="0" baseline="0" dirty="0">
                          <a:ln>
                            <a:noFill/>
                          </a:ln>
                          <a:solidFill>
                            <a:schemeClr val="tx1"/>
                          </a:solidFill>
                          <a:effectLst/>
                          <a:latin typeface="Arial" charset="0"/>
                          <a:cs typeface="Arial" charset="0"/>
                        </a:rPr>
                        <a:t> </a:t>
                      </a:r>
                      <a:r>
                        <a:rPr kumimoji="0" lang="en-US" sz="2800" b="0" i="0" u="none" strike="noStrike" cap="none" normalizeH="0" baseline="0" dirty="0" err="1">
                          <a:ln>
                            <a:noFill/>
                          </a:ln>
                          <a:solidFill>
                            <a:schemeClr val="tx1"/>
                          </a:solidFill>
                          <a:effectLst/>
                          <a:latin typeface="Arial" charset="0"/>
                          <a:cs typeface="Arial" charset="0"/>
                        </a:rPr>
                        <a:t>tố</a:t>
                      </a:r>
                      <a:endParaRPr kumimoji="0" lang="en-US" sz="2800" b="0" i="0" u="none" strike="noStrike" cap="none" normalizeH="0" baseline="0" dirty="0">
                        <a:ln>
                          <a:noFill/>
                        </a:ln>
                        <a:solidFill>
                          <a:schemeClr val="tx1"/>
                        </a:solidFill>
                        <a:effectLst/>
                        <a:latin typeface="Arial" charset="0"/>
                        <a:cs typeface="Arial" charset="0"/>
                      </a:endParaRP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chemeClr val="tx1"/>
                          </a:solidFill>
                          <a:effectLst/>
                          <a:latin typeface="Arial" charset="0"/>
                          <a:cs typeface="Arial" charset="0"/>
                        </a:rPr>
                        <a:t>Đặc điểm - Sản phẩm chính của ngành sản xuất</a:t>
                      </a: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1809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cs typeface="Arial" charset="0"/>
                        </a:rPr>
                        <a:t>- Vị trí địa lí</a:t>
                      </a: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cs typeface="Arial" charset="0"/>
                      </a:endParaRP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1809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cs typeface="Arial" charset="0"/>
                        </a:rPr>
                        <a:t>- Diện tích</a:t>
                      </a: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cs typeface="Arial" charset="0"/>
                      </a:endParaRP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1809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cs typeface="Arial" charset="0"/>
                        </a:rPr>
                        <a:t>- Dân số </a:t>
                      </a: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cs typeface="Arial" charset="0"/>
                      </a:endParaRP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1809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cs typeface="Arial" charset="0"/>
                        </a:rPr>
                        <a:t>- Khí hậu</a:t>
                      </a: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cs typeface="Arial" charset="0"/>
                      </a:endParaRP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64000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cs typeface="Arial" charset="0"/>
                        </a:rPr>
                        <a:t>- Tài nguyên –khoáng sản</a:t>
                      </a: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cs typeface="Arial" charset="0"/>
                      </a:endParaRP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64000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cs typeface="Arial" charset="0"/>
                        </a:rPr>
                        <a:t>-Sản phẩm công nghiệp</a:t>
                      </a: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cs typeface="Arial" charset="0"/>
                      </a:endParaRP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69486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cs typeface="Arial" charset="0"/>
                        </a:rPr>
                        <a:t>-Sản phẩm nông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cs typeface="Arial" charset="0"/>
                        </a:rPr>
                        <a:t>nghiệp</a:t>
                      </a: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cs typeface="Arial" charset="0"/>
                      </a:endParaRP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spTree>
  </p:cSld>
  <p:clrMapOvr>
    <a:masterClrMapping/>
  </p:clrMapOvr>
  <p:transition>
    <p:sndAc>
      <p:stSnd>
        <p:snd r:embed="rId2" name="chimes.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9222"/>
                                        </p:tgtEl>
                                        <p:attrNameLst>
                                          <p:attrName>style.visibility</p:attrName>
                                        </p:attrNameLst>
                                      </p:cBhvr>
                                      <p:to>
                                        <p:strVal val="visible"/>
                                      </p:to>
                                    </p:set>
                                    <p:animEffect transition="in" filter="fade">
                                      <p:cBhvr>
                                        <p:cTn id="7" dur="770" decel="100000"/>
                                        <p:tgtEl>
                                          <p:spTgt spid="9222"/>
                                        </p:tgtEl>
                                      </p:cBhvr>
                                    </p:animEffect>
                                    <p:animScale>
                                      <p:cBhvr>
                                        <p:cTn id="8" dur="770" decel="100000"/>
                                        <p:tgtEl>
                                          <p:spTgt spid="9222"/>
                                        </p:tgtEl>
                                      </p:cBhvr>
                                      <p:from x="10000" y="10000"/>
                                      <p:to x="200000" y="450000"/>
                                    </p:animScale>
                                    <p:animScale>
                                      <p:cBhvr>
                                        <p:cTn id="9" dur="1230" accel="100000" fill="hold">
                                          <p:stCondLst>
                                            <p:cond delay="770"/>
                                          </p:stCondLst>
                                        </p:cTn>
                                        <p:tgtEl>
                                          <p:spTgt spid="9222"/>
                                        </p:tgtEl>
                                      </p:cBhvr>
                                      <p:from x="200000" y="450000"/>
                                      <p:to x="100000" y="100000"/>
                                    </p:animScale>
                                    <p:set>
                                      <p:cBhvr>
                                        <p:cTn id="10" dur="770" fill="hold"/>
                                        <p:tgtEl>
                                          <p:spTgt spid="9222"/>
                                        </p:tgtEl>
                                        <p:attrNameLst>
                                          <p:attrName>ppt_x</p:attrName>
                                        </p:attrNameLst>
                                      </p:cBhvr>
                                      <p:to>
                                        <p:strVal val="(0.5)"/>
                                      </p:to>
                                    </p:set>
                                    <p:anim from="(0.5)" to="(#ppt_x)" calcmode="lin" valueType="num">
                                      <p:cBhvr>
                                        <p:cTn id="11" dur="1230" accel="100000" fill="hold">
                                          <p:stCondLst>
                                            <p:cond delay="770"/>
                                          </p:stCondLst>
                                        </p:cTn>
                                        <p:tgtEl>
                                          <p:spTgt spid="9222"/>
                                        </p:tgtEl>
                                        <p:attrNameLst>
                                          <p:attrName>ppt_x</p:attrName>
                                        </p:attrNameLst>
                                      </p:cBhvr>
                                    </p:anim>
                                    <p:set>
                                      <p:cBhvr>
                                        <p:cTn id="12" dur="770" fill="hold"/>
                                        <p:tgtEl>
                                          <p:spTgt spid="9222"/>
                                        </p:tgtEl>
                                        <p:attrNameLst>
                                          <p:attrName>ppt_y</p:attrName>
                                        </p:attrNameLst>
                                      </p:cBhvr>
                                      <p:to>
                                        <p:strVal val="(#ppt_y+0.4)"/>
                                      </p:to>
                                    </p:set>
                                    <p:anim from="(#ppt_y+0.4)" to="(#ppt_y)" calcmode="lin" valueType="num">
                                      <p:cBhvr>
                                        <p:cTn id="13" dur="1230" accel="100000" fill="hold">
                                          <p:stCondLst>
                                            <p:cond delay="770"/>
                                          </p:stCondLst>
                                        </p:cTn>
                                        <p:tgtEl>
                                          <p:spTgt spid="9222"/>
                                        </p:tgtEl>
                                        <p:attrNameLst>
                                          <p:attrName>ppt_y</p:attrName>
                                        </p:attrNameLst>
                                      </p:cBhvr>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14" fill="hold" nodeType="clickPar">
                      <p:stCondLst>
                        <p:cond delay="indefinite"/>
                      </p:stCondLst>
                      <p:childTnLst>
                        <p:par>
                          <p:cTn id="15" fill="hold" nodeType="withGroup">
                            <p:stCondLst>
                              <p:cond delay="0"/>
                            </p:stCondLst>
                            <p:childTnLst>
                              <p:par>
                                <p:cTn id="16" presetID="20" presetClass="entr" presetSubtype="0" fill="hold" grpId="0" nodeType="clickEffect">
                                  <p:stCondLst>
                                    <p:cond delay="0"/>
                                  </p:stCondLst>
                                  <p:childTnLst>
                                    <p:set>
                                      <p:cBhvr>
                                        <p:cTn id="17" dur="1" fill="hold">
                                          <p:stCondLst>
                                            <p:cond delay="0"/>
                                          </p:stCondLst>
                                        </p:cTn>
                                        <p:tgtEl>
                                          <p:spTgt spid="9224"/>
                                        </p:tgtEl>
                                        <p:attrNameLst>
                                          <p:attrName>style.visibility</p:attrName>
                                        </p:attrNameLst>
                                      </p:cBhvr>
                                      <p:to>
                                        <p:strVal val="visible"/>
                                      </p:to>
                                    </p:set>
                                    <p:animEffect transition="in" filter="wedge">
                                      <p:cBhvr>
                                        <p:cTn id="18" dur="2000"/>
                                        <p:tgtEl>
                                          <p:spTgt spid="9224"/>
                                        </p:tgtEl>
                                      </p:cBhvr>
                                    </p:animEffect>
                                  </p:childTnLst>
                                  <p:subTnLst>
                                    <p:audio>
                                      <p:cMediaNode>
                                        <p:cTn display="0" masterRel="sameClick">
                                          <p:stCondLst>
                                            <p:cond evt="begin" delay="0">
                                              <p:tn val="16"/>
                                            </p:cond>
                                          </p:stCondLst>
                                          <p:endCondLst>
                                            <p:cond evt="onStopAudio" delay="0">
                                              <p:tgtEl>
                                                <p:sldTgt/>
                                              </p:tgtEl>
                                            </p:cond>
                                          </p:endCondLst>
                                        </p:cTn>
                                        <p:tgtEl>
                                          <p:sndTgt r:embed="rId2" name="chimes.wav"/>
                                        </p:tgtEl>
                                      </p:cMediaNode>
                                    </p:audio>
                                  </p:subTnLst>
                                </p:cTn>
                              </p:par>
                            </p:childTnLst>
                          </p:cTn>
                        </p:par>
                      </p:childTnLst>
                    </p:cTn>
                  </p:par>
                  <p:par>
                    <p:cTn id="19" fill="hold" nodeType="clickPar">
                      <p:stCondLst>
                        <p:cond delay="indefinite"/>
                      </p:stCondLst>
                      <p:childTnLst>
                        <p:par>
                          <p:cTn id="20" fill="hold" nodeType="withGroup">
                            <p:stCondLst>
                              <p:cond delay="0"/>
                            </p:stCondLst>
                            <p:childTnLst>
                              <p:par>
                                <p:cTn id="21" presetID="20" presetClass="entr" presetSubtype="0" fill="hold" nodeType="clickEffect">
                                  <p:stCondLst>
                                    <p:cond delay="0"/>
                                  </p:stCondLst>
                                  <p:childTnLst>
                                    <p:set>
                                      <p:cBhvr>
                                        <p:cTn id="22" dur="1" fill="hold">
                                          <p:stCondLst>
                                            <p:cond delay="0"/>
                                          </p:stCondLst>
                                        </p:cTn>
                                        <p:tgtEl>
                                          <p:spTgt spid="9293"/>
                                        </p:tgtEl>
                                        <p:attrNameLst>
                                          <p:attrName>style.visibility</p:attrName>
                                        </p:attrNameLst>
                                      </p:cBhvr>
                                      <p:to>
                                        <p:strVal val="visible"/>
                                      </p:to>
                                    </p:set>
                                    <p:animEffect transition="in" filter="wedge">
                                      <p:cBhvr>
                                        <p:cTn id="23" dur="2000"/>
                                        <p:tgtEl>
                                          <p:spTgt spid="9293"/>
                                        </p:tgtEl>
                                      </p:cBhvr>
                                    </p:animEffect>
                                  </p:childTnLst>
                                  <p:subTnLst>
                                    <p:audio>
                                      <p:cMediaNode>
                                        <p:cTn display="0" masterRel="sameClick">
                                          <p:stCondLst>
                                            <p:cond evt="begin" delay="0">
                                              <p:tn val="21"/>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2" grpId="0"/>
      <p:bldP spid="922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4" descr="P1000708"/>
          <p:cNvPicPr>
            <a:picLocks noChangeAspect="1" noChangeArrowheads="1"/>
          </p:cNvPicPr>
          <p:nvPr/>
        </p:nvPicPr>
        <p:blipFill>
          <a:blip r:embed="rId3"/>
          <a:srcRect/>
          <a:stretch>
            <a:fillRect/>
          </a:stretch>
        </p:blipFill>
        <p:spPr bwMode="auto">
          <a:xfrm>
            <a:off x="228600" y="-1676400"/>
            <a:ext cx="8382000" cy="8763000"/>
          </a:xfrm>
          <a:prstGeom prst="rect">
            <a:avLst/>
          </a:prstGeom>
          <a:noFill/>
          <a:ln w="9525">
            <a:noFill/>
            <a:miter lim="800000"/>
            <a:headEnd/>
            <a:tailEnd/>
          </a:ln>
        </p:spPr>
      </p:pic>
    </p:spTree>
  </p:cSld>
  <p:clrMapOvr>
    <a:masterClrMapping/>
  </p:clrMapOvr>
  <p:transition>
    <p:sndAc>
      <p:stSnd>
        <p:snd r:embed="rId2" name="chimes.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nodeType="clickEffect">
                                  <p:stCondLst>
                                    <p:cond delay="0"/>
                                  </p:stCondLst>
                                  <p:childTnLst>
                                    <p:set>
                                      <p:cBhvr>
                                        <p:cTn id="6" dur="1" fill="hold">
                                          <p:stCondLst>
                                            <p:cond delay="0"/>
                                          </p:stCondLst>
                                        </p:cTn>
                                        <p:tgtEl>
                                          <p:spTgt spid="12292"/>
                                        </p:tgtEl>
                                        <p:attrNameLst>
                                          <p:attrName>style.visibility</p:attrName>
                                        </p:attrNameLst>
                                      </p:cBhvr>
                                      <p:to>
                                        <p:strVal val="visible"/>
                                      </p:to>
                                    </p:set>
                                    <p:animEffect transition="in" filter="wipe(down)">
                                      <p:cBhvr>
                                        <p:cTn id="7" dur="580">
                                          <p:stCondLst>
                                            <p:cond delay="0"/>
                                          </p:stCondLst>
                                        </p:cTn>
                                        <p:tgtEl>
                                          <p:spTgt spid="12292"/>
                                        </p:tgtEl>
                                      </p:cBhvr>
                                    </p:animEffect>
                                    <p:anim calcmode="lin" valueType="num">
                                      <p:cBhvr>
                                        <p:cTn id="8" dur="1822" tmFilter="0,0; 0.14,0.36; 0.43,0.73; 0.71,0.91; 1.0,1.0">
                                          <p:stCondLst>
                                            <p:cond delay="0"/>
                                          </p:stCondLst>
                                        </p:cTn>
                                        <p:tgtEl>
                                          <p:spTgt spid="1229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229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229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229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2292"/>
                                        </p:tgtEl>
                                        <p:attrNameLst>
                                          <p:attrName>ppt_y</p:attrName>
                                        </p:attrNameLst>
                                      </p:cBhvr>
                                      <p:tavLst>
                                        <p:tav tm="0" fmla="#ppt_y-sin(pi*$)/81">
                                          <p:val>
                                            <p:fltVal val="0"/>
                                          </p:val>
                                        </p:tav>
                                        <p:tav tm="100000">
                                          <p:val>
                                            <p:fltVal val="1"/>
                                          </p:val>
                                        </p:tav>
                                      </p:tavLst>
                                    </p:anim>
                                    <p:animScale>
                                      <p:cBhvr>
                                        <p:cTn id="13" dur="26">
                                          <p:stCondLst>
                                            <p:cond delay="650"/>
                                          </p:stCondLst>
                                        </p:cTn>
                                        <p:tgtEl>
                                          <p:spTgt spid="12292"/>
                                        </p:tgtEl>
                                      </p:cBhvr>
                                      <p:to x="100000" y="60000"/>
                                    </p:animScale>
                                    <p:animScale>
                                      <p:cBhvr>
                                        <p:cTn id="14" dur="166" decel="50000">
                                          <p:stCondLst>
                                            <p:cond delay="676"/>
                                          </p:stCondLst>
                                        </p:cTn>
                                        <p:tgtEl>
                                          <p:spTgt spid="12292"/>
                                        </p:tgtEl>
                                      </p:cBhvr>
                                      <p:to x="100000" y="100000"/>
                                    </p:animScale>
                                    <p:animScale>
                                      <p:cBhvr>
                                        <p:cTn id="15" dur="26">
                                          <p:stCondLst>
                                            <p:cond delay="1312"/>
                                          </p:stCondLst>
                                        </p:cTn>
                                        <p:tgtEl>
                                          <p:spTgt spid="12292"/>
                                        </p:tgtEl>
                                      </p:cBhvr>
                                      <p:to x="100000" y="80000"/>
                                    </p:animScale>
                                    <p:animScale>
                                      <p:cBhvr>
                                        <p:cTn id="16" dur="166" decel="50000">
                                          <p:stCondLst>
                                            <p:cond delay="1338"/>
                                          </p:stCondLst>
                                        </p:cTn>
                                        <p:tgtEl>
                                          <p:spTgt spid="12292"/>
                                        </p:tgtEl>
                                      </p:cBhvr>
                                      <p:to x="100000" y="100000"/>
                                    </p:animScale>
                                    <p:animScale>
                                      <p:cBhvr>
                                        <p:cTn id="17" dur="26">
                                          <p:stCondLst>
                                            <p:cond delay="1642"/>
                                          </p:stCondLst>
                                        </p:cTn>
                                        <p:tgtEl>
                                          <p:spTgt spid="12292"/>
                                        </p:tgtEl>
                                      </p:cBhvr>
                                      <p:to x="100000" y="90000"/>
                                    </p:animScale>
                                    <p:animScale>
                                      <p:cBhvr>
                                        <p:cTn id="18" dur="166" decel="50000">
                                          <p:stCondLst>
                                            <p:cond delay="1668"/>
                                          </p:stCondLst>
                                        </p:cTn>
                                        <p:tgtEl>
                                          <p:spTgt spid="12292"/>
                                        </p:tgtEl>
                                      </p:cBhvr>
                                      <p:to x="100000" y="100000"/>
                                    </p:animScale>
                                    <p:animScale>
                                      <p:cBhvr>
                                        <p:cTn id="19" dur="26">
                                          <p:stCondLst>
                                            <p:cond delay="1808"/>
                                          </p:stCondLst>
                                        </p:cTn>
                                        <p:tgtEl>
                                          <p:spTgt spid="12292"/>
                                        </p:tgtEl>
                                      </p:cBhvr>
                                      <p:to x="100000" y="95000"/>
                                    </p:animScale>
                                    <p:animScale>
                                      <p:cBhvr>
                                        <p:cTn id="20" dur="166" decel="50000">
                                          <p:stCondLst>
                                            <p:cond delay="1834"/>
                                          </p:stCondLst>
                                        </p:cTn>
                                        <p:tgtEl>
                                          <p:spTgt spid="12292"/>
                                        </p:tgtEl>
                                      </p:cBhvr>
                                      <p:to x="100000" y="100000"/>
                                    </p:animScale>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4" descr="P1000718"/>
          <p:cNvPicPr>
            <a:picLocks noChangeAspect="1" noChangeArrowheads="1"/>
          </p:cNvPicPr>
          <p:nvPr/>
        </p:nvPicPr>
        <p:blipFill>
          <a:blip r:embed="rId3"/>
          <a:srcRect/>
          <a:stretch>
            <a:fillRect/>
          </a:stretch>
        </p:blipFill>
        <p:spPr bwMode="auto">
          <a:xfrm>
            <a:off x="0" y="0"/>
            <a:ext cx="9372600" cy="6858000"/>
          </a:xfrm>
          <a:prstGeom prst="rect">
            <a:avLst/>
          </a:prstGeom>
          <a:noFill/>
          <a:ln w="9525">
            <a:noFill/>
            <a:miter lim="800000"/>
            <a:headEnd/>
            <a:tailEnd/>
          </a:ln>
        </p:spPr>
      </p:pic>
      <p:sp>
        <p:nvSpPr>
          <p:cNvPr id="7171" name="Text Box 6"/>
          <p:cNvSpPr txBox="1">
            <a:spLocks noChangeArrowheads="1"/>
          </p:cNvSpPr>
          <p:nvPr/>
        </p:nvSpPr>
        <p:spPr bwMode="auto">
          <a:xfrm>
            <a:off x="8305800" y="6477000"/>
            <a:ext cx="838200" cy="366713"/>
          </a:xfrm>
          <a:prstGeom prst="rect">
            <a:avLst/>
          </a:prstGeom>
          <a:noFill/>
          <a:ln w="9525">
            <a:noFill/>
            <a:miter lim="800000"/>
            <a:headEnd/>
            <a:tailEnd/>
          </a:ln>
        </p:spPr>
        <p:txBody>
          <a:bodyPr>
            <a:spAutoFit/>
          </a:bodyPr>
          <a:lstStyle/>
          <a:p>
            <a:pPr>
              <a:spcBef>
                <a:spcPct val="50000"/>
              </a:spcBef>
            </a:pPr>
            <a:r>
              <a:rPr lang="en-US">
                <a:hlinkClick r:id="rId4" action="ppaction://hlinksldjump"/>
              </a:rPr>
              <a:t>@</a:t>
            </a:r>
            <a:endParaRPr lang="en-US"/>
          </a:p>
        </p:txBody>
      </p:sp>
    </p:spTree>
  </p:cSld>
  <p:clrMapOvr>
    <a:masterClrMapping/>
  </p:clrMapOvr>
  <p:transition>
    <p:sndAc>
      <p:stSnd>
        <p:snd r:embed="rId2" name="chimes.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11268"/>
                                        </p:tgtEl>
                                        <p:attrNameLst>
                                          <p:attrName>style.visibility</p:attrName>
                                        </p:attrNameLst>
                                      </p:cBhvr>
                                      <p:to>
                                        <p:strVal val="visible"/>
                                      </p:to>
                                    </p:set>
                                    <p:anim calcmode="lin" valueType="num">
                                      <p:cBhvr>
                                        <p:cTn id="7" dur="1000" fill="hold"/>
                                        <p:tgtEl>
                                          <p:spTgt spid="11268"/>
                                        </p:tgtEl>
                                        <p:attrNameLst>
                                          <p:attrName>ppt_w</p:attrName>
                                        </p:attrNameLst>
                                      </p:cBhvr>
                                      <p:tavLst>
                                        <p:tav tm="0">
                                          <p:val>
                                            <p:fltVal val="0"/>
                                          </p:val>
                                        </p:tav>
                                        <p:tav tm="100000">
                                          <p:val>
                                            <p:strVal val="#ppt_w"/>
                                          </p:val>
                                        </p:tav>
                                      </p:tavLst>
                                    </p:anim>
                                    <p:anim calcmode="lin" valueType="num">
                                      <p:cBhvr>
                                        <p:cTn id="8" dur="1000" fill="hold"/>
                                        <p:tgtEl>
                                          <p:spTgt spid="11268"/>
                                        </p:tgtEl>
                                        <p:attrNameLst>
                                          <p:attrName>ppt_h</p:attrName>
                                        </p:attrNameLst>
                                      </p:cBhvr>
                                      <p:tavLst>
                                        <p:tav tm="0">
                                          <p:val>
                                            <p:fltVal val="0"/>
                                          </p:val>
                                        </p:tav>
                                        <p:tav tm="100000">
                                          <p:val>
                                            <p:strVal val="#ppt_h"/>
                                          </p:val>
                                        </p:tav>
                                      </p:tavLst>
                                    </p:anim>
                                    <p:anim calcmode="lin" valueType="num">
                                      <p:cBhvr>
                                        <p:cTn id="9" dur="1000" fill="hold"/>
                                        <p:tgtEl>
                                          <p:spTgt spid="11268"/>
                                        </p:tgtEl>
                                        <p:attrNameLst>
                                          <p:attrName>style.rotation</p:attrName>
                                        </p:attrNameLst>
                                      </p:cBhvr>
                                      <p:tavLst>
                                        <p:tav tm="0">
                                          <p:val>
                                            <p:fltVal val="90"/>
                                          </p:val>
                                        </p:tav>
                                        <p:tav tm="100000">
                                          <p:val>
                                            <p:fltVal val="0"/>
                                          </p:val>
                                        </p:tav>
                                      </p:tavLst>
                                    </p:anim>
                                    <p:animEffect transition="in" filter="fade">
                                      <p:cBhvr>
                                        <p:cTn id="10" dur="1000"/>
                                        <p:tgtEl>
                                          <p:spTgt spid="11268"/>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7" name="Text Box 5"/>
          <p:cNvSpPr txBox="1">
            <a:spLocks noChangeArrowheads="1"/>
          </p:cNvSpPr>
          <p:nvPr/>
        </p:nvSpPr>
        <p:spPr bwMode="auto">
          <a:xfrm>
            <a:off x="2209800" y="228600"/>
            <a:ext cx="5791200" cy="579438"/>
          </a:xfrm>
          <a:prstGeom prst="rect">
            <a:avLst/>
          </a:prstGeom>
          <a:noFill/>
          <a:ln w="9525">
            <a:noFill/>
            <a:miter lim="800000"/>
            <a:headEnd/>
            <a:tailEnd/>
          </a:ln>
        </p:spPr>
        <p:txBody>
          <a:bodyPr>
            <a:spAutoFit/>
          </a:bodyPr>
          <a:lstStyle/>
          <a:p>
            <a:pPr>
              <a:spcBef>
                <a:spcPct val="50000"/>
              </a:spcBef>
            </a:pPr>
            <a:r>
              <a:rPr lang="en-US" sz="3200" dirty="0" err="1">
                <a:solidFill>
                  <a:schemeClr val="accent2"/>
                </a:solidFill>
              </a:rPr>
              <a:t>Một</a:t>
            </a:r>
            <a:r>
              <a:rPr lang="en-US" sz="3200" dirty="0">
                <a:solidFill>
                  <a:schemeClr val="accent2"/>
                </a:solidFill>
              </a:rPr>
              <a:t> </a:t>
            </a:r>
            <a:r>
              <a:rPr lang="en-US" sz="3200" dirty="0" err="1">
                <a:solidFill>
                  <a:schemeClr val="accent2"/>
                </a:solidFill>
              </a:rPr>
              <a:t>số</a:t>
            </a:r>
            <a:r>
              <a:rPr lang="en-US" sz="3200" dirty="0">
                <a:solidFill>
                  <a:schemeClr val="accent2"/>
                </a:solidFill>
              </a:rPr>
              <a:t> </a:t>
            </a:r>
            <a:r>
              <a:rPr lang="en-US" sz="3200" dirty="0" err="1">
                <a:solidFill>
                  <a:schemeClr val="accent2"/>
                </a:solidFill>
              </a:rPr>
              <a:t>nước</a:t>
            </a:r>
            <a:r>
              <a:rPr lang="en-US" sz="3200" dirty="0">
                <a:solidFill>
                  <a:schemeClr val="accent2"/>
                </a:solidFill>
              </a:rPr>
              <a:t> ở </a:t>
            </a:r>
            <a:r>
              <a:rPr lang="en-US" sz="3200" dirty="0" err="1">
                <a:solidFill>
                  <a:schemeClr val="accent2"/>
                </a:solidFill>
              </a:rPr>
              <a:t>Châu</a:t>
            </a:r>
            <a:r>
              <a:rPr lang="en-US" sz="3200" dirty="0">
                <a:solidFill>
                  <a:schemeClr val="accent2"/>
                </a:solidFill>
              </a:rPr>
              <a:t> </a:t>
            </a:r>
            <a:r>
              <a:rPr lang="en-US" sz="3200" dirty="0" err="1">
                <a:solidFill>
                  <a:schemeClr val="accent2"/>
                </a:solidFill>
              </a:rPr>
              <a:t>Âu</a:t>
            </a:r>
            <a:r>
              <a:rPr lang="en-US" sz="3200" dirty="0">
                <a:solidFill>
                  <a:schemeClr val="accent2"/>
                </a:solidFill>
              </a:rPr>
              <a:t>.</a:t>
            </a:r>
          </a:p>
        </p:txBody>
      </p:sp>
      <p:sp>
        <p:nvSpPr>
          <p:cNvPr id="8198" name="Text Box 6"/>
          <p:cNvSpPr txBox="1">
            <a:spLocks noChangeArrowheads="1"/>
          </p:cNvSpPr>
          <p:nvPr/>
        </p:nvSpPr>
        <p:spPr bwMode="auto">
          <a:xfrm>
            <a:off x="0" y="1143000"/>
            <a:ext cx="3276600" cy="523220"/>
          </a:xfrm>
          <a:prstGeom prst="rect">
            <a:avLst/>
          </a:prstGeom>
          <a:noFill/>
          <a:ln w="9525">
            <a:noFill/>
            <a:miter lim="800000"/>
            <a:headEnd/>
            <a:tailEnd/>
          </a:ln>
        </p:spPr>
        <p:txBody>
          <a:bodyPr wrap="square">
            <a:spAutoFit/>
          </a:bodyPr>
          <a:lstStyle/>
          <a:p>
            <a:pPr>
              <a:spcBef>
                <a:spcPct val="50000"/>
              </a:spcBef>
            </a:pPr>
            <a:r>
              <a:rPr lang="en-US" sz="2800" b="1" dirty="0"/>
              <a:t>1.</a:t>
            </a:r>
            <a:r>
              <a:rPr lang="en-US" sz="2800" b="1" u="sng" dirty="0"/>
              <a:t>Liên bang </a:t>
            </a:r>
            <a:r>
              <a:rPr lang="en-US" sz="2800" b="1" u="sng" dirty="0" err="1"/>
              <a:t>Nga</a:t>
            </a:r>
            <a:r>
              <a:rPr lang="en-US" sz="2800" b="1" u="sng" dirty="0"/>
              <a:t> :</a:t>
            </a:r>
          </a:p>
        </p:txBody>
      </p:sp>
      <p:graphicFrame>
        <p:nvGraphicFramePr>
          <p:cNvPr id="14373" name="Group 37"/>
          <p:cNvGraphicFramePr>
            <a:graphicFrameLocks noGrp="1"/>
          </p:cNvGraphicFramePr>
          <p:nvPr/>
        </p:nvGraphicFramePr>
        <p:xfrm>
          <a:off x="685800" y="1676400"/>
          <a:ext cx="7924800" cy="4876803"/>
        </p:xfrm>
        <a:graphic>
          <a:graphicData uri="http://schemas.openxmlformats.org/drawingml/2006/table">
            <a:tbl>
              <a:tblPr/>
              <a:tblGrid>
                <a:gridCol w="2431636">
                  <a:extLst>
                    <a:ext uri="{9D8B030D-6E8A-4147-A177-3AD203B41FA5}">
                      <a16:colId xmlns:a16="http://schemas.microsoft.com/office/drawing/2014/main" val="20000"/>
                    </a:ext>
                  </a:extLst>
                </a:gridCol>
                <a:gridCol w="5493164">
                  <a:extLst>
                    <a:ext uri="{9D8B030D-6E8A-4147-A177-3AD203B41FA5}">
                      <a16:colId xmlns:a16="http://schemas.microsoft.com/office/drawing/2014/main" val="20001"/>
                    </a:ext>
                  </a:extLst>
                </a:gridCol>
              </a:tblGrid>
              <a:tr h="7191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cs typeface="Arial" charset="0"/>
                        </a:rPr>
                        <a:t>Các yếu tố</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chemeClr val="tx1"/>
                          </a:solidFill>
                          <a:effectLst/>
                          <a:latin typeface="Arial" charset="0"/>
                          <a:cs typeface="Arial" charset="0"/>
                        </a:rPr>
                        <a:t>Đặc điểm - Sản phẩm chính của ngành sản xuất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318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cs typeface="Arial" charset="0"/>
                        </a:rPr>
                        <a:t>- Vị trí địa lí</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318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cs typeface="Arial" charset="0"/>
                        </a:rPr>
                        <a:t>- Diện tích</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318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cs typeface="Arial" charset="0"/>
                        </a:rPr>
                        <a:t>- Dân số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318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cs typeface="Arial" charset="0"/>
                        </a:rPr>
                        <a:t>- Khí hậu</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6588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cs typeface="Arial" charset="0"/>
                        </a:rPr>
                        <a:t>- Tài nguyên –khoáng sản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6572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cs typeface="Arial" charset="0"/>
                        </a:rPr>
                        <a:t>-Sản phẩm công nghiệp</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7143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cs typeface="Arial" charset="0"/>
                        </a:rPr>
                        <a:t>-Sản phẩm nông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cs typeface="Arial" charset="0"/>
                        </a:rPr>
                        <a:t>nghiệp</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sp>
        <p:nvSpPr>
          <p:cNvPr id="14374" name="Text Box 38"/>
          <p:cNvSpPr txBox="1">
            <a:spLocks noChangeArrowheads="1"/>
          </p:cNvSpPr>
          <p:nvPr/>
        </p:nvSpPr>
        <p:spPr bwMode="auto">
          <a:xfrm>
            <a:off x="3733800" y="2438400"/>
            <a:ext cx="4343400" cy="366713"/>
          </a:xfrm>
          <a:prstGeom prst="rect">
            <a:avLst/>
          </a:prstGeom>
          <a:noFill/>
          <a:ln w="9525">
            <a:noFill/>
            <a:miter lim="800000"/>
            <a:headEnd/>
            <a:tailEnd/>
          </a:ln>
        </p:spPr>
        <p:txBody>
          <a:bodyPr>
            <a:spAutoFit/>
          </a:bodyPr>
          <a:lstStyle/>
          <a:p>
            <a:pPr>
              <a:spcBef>
                <a:spcPct val="50000"/>
              </a:spcBef>
            </a:pPr>
            <a:r>
              <a:rPr lang="en-US" b="1" dirty="0" err="1">
                <a:solidFill>
                  <a:srgbClr val="FF0000"/>
                </a:solidFill>
              </a:rPr>
              <a:t>Nằm</a:t>
            </a:r>
            <a:r>
              <a:rPr lang="en-US" b="1" dirty="0">
                <a:solidFill>
                  <a:srgbClr val="FF0000"/>
                </a:solidFill>
              </a:rPr>
              <a:t> ở </a:t>
            </a:r>
            <a:r>
              <a:rPr lang="en-US" b="1" dirty="0" err="1">
                <a:solidFill>
                  <a:srgbClr val="FF0000"/>
                </a:solidFill>
              </a:rPr>
              <a:t>Đông</a:t>
            </a:r>
            <a:r>
              <a:rPr lang="en-US" b="1" dirty="0">
                <a:solidFill>
                  <a:srgbClr val="FF0000"/>
                </a:solidFill>
              </a:rPr>
              <a:t> </a:t>
            </a:r>
            <a:r>
              <a:rPr lang="en-US" b="1" dirty="0" err="1">
                <a:solidFill>
                  <a:srgbClr val="FF0000"/>
                </a:solidFill>
              </a:rPr>
              <a:t>Âu</a:t>
            </a:r>
            <a:r>
              <a:rPr lang="en-US" b="1" dirty="0">
                <a:solidFill>
                  <a:srgbClr val="FF0000"/>
                </a:solidFill>
              </a:rPr>
              <a:t>, </a:t>
            </a:r>
            <a:r>
              <a:rPr lang="en-US" b="1" dirty="0" err="1">
                <a:solidFill>
                  <a:srgbClr val="FF0000"/>
                </a:solidFill>
              </a:rPr>
              <a:t>Bắc</a:t>
            </a:r>
            <a:r>
              <a:rPr lang="en-US" b="1" dirty="0">
                <a:solidFill>
                  <a:srgbClr val="FF0000"/>
                </a:solidFill>
              </a:rPr>
              <a:t> Á .</a:t>
            </a:r>
          </a:p>
        </p:txBody>
      </p:sp>
      <p:sp>
        <p:nvSpPr>
          <p:cNvPr id="14376" name="Text Box 40"/>
          <p:cNvSpPr txBox="1">
            <a:spLocks noChangeArrowheads="1"/>
          </p:cNvSpPr>
          <p:nvPr/>
        </p:nvSpPr>
        <p:spPr bwMode="auto">
          <a:xfrm>
            <a:off x="3581400" y="3048000"/>
            <a:ext cx="4267200" cy="366713"/>
          </a:xfrm>
          <a:prstGeom prst="rect">
            <a:avLst/>
          </a:prstGeom>
          <a:noFill/>
          <a:ln w="9525">
            <a:noFill/>
            <a:miter lim="800000"/>
            <a:headEnd/>
            <a:tailEnd/>
          </a:ln>
        </p:spPr>
        <p:txBody>
          <a:bodyPr>
            <a:spAutoFit/>
          </a:bodyPr>
          <a:lstStyle/>
          <a:p>
            <a:pPr>
              <a:spcBef>
                <a:spcPct val="50000"/>
              </a:spcBef>
            </a:pPr>
            <a:r>
              <a:rPr lang="en-US" b="1" dirty="0" err="1">
                <a:solidFill>
                  <a:srgbClr val="FF0000"/>
                </a:solidFill>
              </a:rPr>
              <a:t>Lớn</a:t>
            </a:r>
            <a:r>
              <a:rPr lang="en-US" b="1" dirty="0">
                <a:solidFill>
                  <a:srgbClr val="FF0000"/>
                </a:solidFill>
              </a:rPr>
              <a:t> </a:t>
            </a:r>
            <a:r>
              <a:rPr lang="en-US" b="1" dirty="0" err="1">
                <a:solidFill>
                  <a:srgbClr val="FF0000"/>
                </a:solidFill>
              </a:rPr>
              <a:t>nhất</a:t>
            </a:r>
            <a:r>
              <a:rPr lang="en-US" b="1" dirty="0">
                <a:solidFill>
                  <a:srgbClr val="FF0000"/>
                </a:solidFill>
              </a:rPr>
              <a:t> </a:t>
            </a:r>
            <a:r>
              <a:rPr lang="en-US" b="1" dirty="0" err="1">
                <a:solidFill>
                  <a:srgbClr val="FF0000"/>
                </a:solidFill>
              </a:rPr>
              <a:t>thế</a:t>
            </a:r>
            <a:r>
              <a:rPr lang="en-US" b="1" dirty="0">
                <a:solidFill>
                  <a:srgbClr val="FF0000"/>
                </a:solidFill>
              </a:rPr>
              <a:t> giới,17 </a:t>
            </a:r>
            <a:r>
              <a:rPr lang="en-US" b="1" dirty="0" err="1">
                <a:solidFill>
                  <a:srgbClr val="FF0000"/>
                </a:solidFill>
              </a:rPr>
              <a:t>triệu</a:t>
            </a:r>
            <a:r>
              <a:rPr lang="en-US" b="1" dirty="0">
                <a:solidFill>
                  <a:srgbClr val="FF0000"/>
                </a:solidFill>
              </a:rPr>
              <a:t> km</a:t>
            </a:r>
            <a:r>
              <a:rPr lang="en-US" b="1" baseline="30000" dirty="0">
                <a:solidFill>
                  <a:srgbClr val="FF0000"/>
                </a:solidFill>
              </a:rPr>
              <a:t>2.</a:t>
            </a:r>
            <a:endParaRPr lang="en-US" b="1" dirty="0">
              <a:solidFill>
                <a:srgbClr val="FF0000"/>
              </a:solidFill>
            </a:endParaRPr>
          </a:p>
        </p:txBody>
      </p:sp>
      <p:sp>
        <p:nvSpPr>
          <p:cNvPr id="14378" name="Text Box 42"/>
          <p:cNvSpPr txBox="1">
            <a:spLocks noChangeArrowheads="1"/>
          </p:cNvSpPr>
          <p:nvPr/>
        </p:nvSpPr>
        <p:spPr bwMode="auto">
          <a:xfrm>
            <a:off x="3733800" y="3505200"/>
            <a:ext cx="4114800" cy="366713"/>
          </a:xfrm>
          <a:prstGeom prst="rect">
            <a:avLst/>
          </a:prstGeom>
          <a:noFill/>
          <a:ln w="9525">
            <a:noFill/>
            <a:miter lim="800000"/>
            <a:headEnd/>
            <a:tailEnd/>
          </a:ln>
        </p:spPr>
        <p:txBody>
          <a:bodyPr>
            <a:spAutoFit/>
          </a:bodyPr>
          <a:lstStyle/>
          <a:p>
            <a:pPr>
              <a:spcBef>
                <a:spcPct val="50000"/>
              </a:spcBef>
            </a:pPr>
            <a:r>
              <a:rPr lang="en-US" b="1" dirty="0">
                <a:solidFill>
                  <a:srgbClr val="FF0000"/>
                </a:solidFill>
              </a:rPr>
              <a:t>144,1 </a:t>
            </a:r>
            <a:r>
              <a:rPr lang="en-US" b="1" dirty="0" err="1">
                <a:solidFill>
                  <a:srgbClr val="FF0000"/>
                </a:solidFill>
              </a:rPr>
              <a:t>triệu</a:t>
            </a:r>
            <a:r>
              <a:rPr lang="en-US" b="1" dirty="0">
                <a:solidFill>
                  <a:srgbClr val="FF0000"/>
                </a:solidFill>
              </a:rPr>
              <a:t> </a:t>
            </a:r>
            <a:r>
              <a:rPr lang="en-US" b="1" dirty="0" err="1">
                <a:solidFill>
                  <a:srgbClr val="FF0000"/>
                </a:solidFill>
              </a:rPr>
              <a:t>người</a:t>
            </a:r>
            <a:r>
              <a:rPr lang="en-US" b="1" dirty="0">
                <a:solidFill>
                  <a:srgbClr val="FF0000"/>
                </a:solidFill>
              </a:rPr>
              <a:t>.</a:t>
            </a:r>
          </a:p>
        </p:txBody>
      </p:sp>
      <p:sp>
        <p:nvSpPr>
          <p:cNvPr id="14379" name="Text Box 43"/>
          <p:cNvSpPr txBox="1">
            <a:spLocks noChangeArrowheads="1"/>
          </p:cNvSpPr>
          <p:nvPr/>
        </p:nvSpPr>
        <p:spPr bwMode="auto">
          <a:xfrm>
            <a:off x="3581400" y="4038600"/>
            <a:ext cx="4267200" cy="366713"/>
          </a:xfrm>
          <a:prstGeom prst="rect">
            <a:avLst/>
          </a:prstGeom>
          <a:noFill/>
          <a:ln w="9525">
            <a:noFill/>
            <a:miter lim="800000"/>
            <a:headEnd/>
            <a:tailEnd/>
          </a:ln>
        </p:spPr>
        <p:txBody>
          <a:bodyPr>
            <a:spAutoFit/>
          </a:bodyPr>
          <a:lstStyle/>
          <a:p>
            <a:pPr>
              <a:spcBef>
                <a:spcPct val="50000"/>
              </a:spcBef>
            </a:pPr>
            <a:r>
              <a:rPr lang="en-US" b="1" dirty="0" err="1">
                <a:solidFill>
                  <a:srgbClr val="FF0000"/>
                </a:solidFill>
              </a:rPr>
              <a:t>Ôn</a:t>
            </a:r>
            <a:r>
              <a:rPr lang="en-US" b="1" dirty="0">
                <a:solidFill>
                  <a:srgbClr val="FF0000"/>
                </a:solidFill>
              </a:rPr>
              <a:t> </a:t>
            </a:r>
            <a:r>
              <a:rPr lang="en-US" b="1" dirty="0" err="1">
                <a:solidFill>
                  <a:srgbClr val="FF0000"/>
                </a:solidFill>
              </a:rPr>
              <a:t>đới</a:t>
            </a:r>
            <a:r>
              <a:rPr lang="en-US" b="1" dirty="0">
                <a:solidFill>
                  <a:srgbClr val="FF0000"/>
                </a:solidFill>
              </a:rPr>
              <a:t> </a:t>
            </a:r>
            <a:r>
              <a:rPr lang="en-US" b="1" dirty="0" err="1">
                <a:solidFill>
                  <a:srgbClr val="FF0000"/>
                </a:solidFill>
              </a:rPr>
              <a:t>lục</a:t>
            </a:r>
            <a:r>
              <a:rPr lang="en-US" b="1" dirty="0">
                <a:solidFill>
                  <a:srgbClr val="FF0000"/>
                </a:solidFill>
              </a:rPr>
              <a:t> </a:t>
            </a:r>
            <a:r>
              <a:rPr lang="en-US" b="1" dirty="0" err="1">
                <a:solidFill>
                  <a:srgbClr val="FF0000"/>
                </a:solidFill>
              </a:rPr>
              <a:t>địa</a:t>
            </a:r>
            <a:r>
              <a:rPr lang="en-US" b="1" dirty="0">
                <a:solidFill>
                  <a:srgbClr val="FF0000"/>
                </a:solidFill>
              </a:rPr>
              <a:t>.</a:t>
            </a:r>
          </a:p>
        </p:txBody>
      </p:sp>
      <p:sp>
        <p:nvSpPr>
          <p:cNvPr id="14380" name="Text Box 44"/>
          <p:cNvSpPr txBox="1">
            <a:spLocks noChangeArrowheads="1"/>
          </p:cNvSpPr>
          <p:nvPr/>
        </p:nvSpPr>
        <p:spPr bwMode="auto">
          <a:xfrm>
            <a:off x="3581400" y="4572000"/>
            <a:ext cx="4648200" cy="641350"/>
          </a:xfrm>
          <a:prstGeom prst="rect">
            <a:avLst/>
          </a:prstGeom>
          <a:noFill/>
          <a:ln w="9525">
            <a:noFill/>
            <a:miter lim="800000"/>
            <a:headEnd/>
            <a:tailEnd/>
          </a:ln>
        </p:spPr>
        <p:txBody>
          <a:bodyPr>
            <a:spAutoFit/>
          </a:bodyPr>
          <a:lstStyle/>
          <a:p>
            <a:pPr>
              <a:spcBef>
                <a:spcPct val="50000"/>
              </a:spcBef>
            </a:pPr>
            <a:r>
              <a:rPr lang="en-US" b="1" dirty="0" err="1">
                <a:solidFill>
                  <a:srgbClr val="FF0000"/>
                </a:solidFill>
              </a:rPr>
              <a:t>Rừng</a:t>
            </a:r>
            <a:r>
              <a:rPr lang="en-US" b="1" dirty="0">
                <a:solidFill>
                  <a:srgbClr val="FF0000"/>
                </a:solidFill>
              </a:rPr>
              <a:t> tai-</a:t>
            </a:r>
            <a:r>
              <a:rPr lang="en-US" b="1" dirty="0" err="1">
                <a:solidFill>
                  <a:srgbClr val="FF0000"/>
                </a:solidFill>
              </a:rPr>
              <a:t>ga,dầu</a:t>
            </a:r>
            <a:r>
              <a:rPr lang="en-US" b="1" dirty="0">
                <a:solidFill>
                  <a:srgbClr val="FF0000"/>
                </a:solidFill>
              </a:rPr>
              <a:t> </a:t>
            </a:r>
            <a:r>
              <a:rPr lang="en-US" b="1" dirty="0" err="1">
                <a:solidFill>
                  <a:srgbClr val="FF0000"/>
                </a:solidFill>
              </a:rPr>
              <a:t>mỏ,khí</a:t>
            </a:r>
            <a:r>
              <a:rPr lang="en-US" b="1" dirty="0">
                <a:solidFill>
                  <a:srgbClr val="FF0000"/>
                </a:solidFill>
              </a:rPr>
              <a:t> </a:t>
            </a:r>
            <a:r>
              <a:rPr lang="en-US" b="1" dirty="0" err="1">
                <a:solidFill>
                  <a:srgbClr val="FF0000"/>
                </a:solidFill>
              </a:rPr>
              <a:t>tự</a:t>
            </a:r>
            <a:r>
              <a:rPr lang="en-US" b="1" dirty="0">
                <a:solidFill>
                  <a:srgbClr val="FF0000"/>
                </a:solidFill>
              </a:rPr>
              <a:t> </a:t>
            </a:r>
            <a:r>
              <a:rPr lang="en-US" b="1" dirty="0" err="1">
                <a:solidFill>
                  <a:srgbClr val="FF0000"/>
                </a:solidFill>
              </a:rPr>
              <a:t>nhiên,than</a:t>
            </a:r>
            <a:r>
              <a:rPr lang="en-US" b="1" dirty="0">
                <a:solidFill>
                  <a:srgbClr val="FF0000"/>
                </a:solidFill>
              </a:rPr>
              <a:t> </a:t>
            </a:r>
            <a:r>
              <a:rPr lang="en-US" b="1" dirty="0" err="1">
                <a:solidFill>
                  <a:srgbClr val="FF0000"/>
                </a:solidFill>
              </a:rPr>
              <a:t>đá,quặng</a:t>
            </a:r>
            <a:r>
              <a:rPr lang="en-US" b="1" dirty="0">
                <a:solidFill>
                  <a:srgbClr val="FF0000"/>
                </a:solidFill>
              </a:rPr>
              <a:t> </a:t>
            </a:r>
            <a:r>
              <a:rPr lang="en-US" b="1" dirty="0" err="1">
                <a:solidFill>
                  <a:srgbClr val="FF0000"/>
                </a:solidFill>
              </a:rPr>
              <a:t>sắt</a:t>
            </a:r>
            <a:r>
              <a:rPr lang="en-US" b="1" dirty="0">
                <a:solidFill>
                  <a:srgbClr val="FF0000"/>
                </a:solidFill>
              </a:rPr>
              <a:t>…</a:t>
            </a:r>
          </a:p>
        </p:txBody>
      </p:sp>
      <p:sp>
        <p:nvSpPr>
          <p:cNvPr id="14382" name="Text Box 46"/>
          <p:cNvSpPr txBox="1">
            <a:spLocks noChangeArrowheads="1"/>
          </p:cNvSpPr>
          <p:nvPr/>
        </p:nvSpPr>
        <p:spPr bwMode="auto">
          <a:xfrm>
            <a:off x="3429000" y="5334000"/>
            <a:ext cx="4876800" cy="366713"/>
          </a:xfrm>
          <a:prstGeom prst="rect">
            <a:avLst/>
          </a:prstGeom>
          <a:noFill/>
          <a:ln w="9525">
            <a:noFill/>
            <a:miter lim="800000"/>
            <a:headEnd/>
            <a:tailEnd/>
          </a:ln>
        </p:spPr>
        <p:txBody>
          <a:bodyPr>
            <a:spAutoFit/>
          </a:bodyPr>
          <a:lstStyle/>
          <a:p>
            <a:pPr>
              <a:spcBef>
                <a:spcPct val="50000"/>
              </a:spcBef>
            </a:pPr>
            <a:r>
              <a:rPr lang="en-US" b="1" dirty="0"/>
              <a:t> </a:t>
            </a:r>
            <a:r>
              <a:rPr lang="en-US" b="1" dirty="0" err="1">
                <a:solidFill>
                  <a:srgbClr val="FF0000"/>
                </a:solidFill>
              </a:rPr>
              <a:t>Máy</a:t>
            </a:r>
            <a:r>
              <a:rPr lang="en-US" b="1" dirty="0">
                <a:solidFill>
                  <a:srgbClr val="FF0000"/>
                </a:solidFill>
              </a:rPr>
              <a:t> </a:t>
            </a:r>
            <a:r>
              <a:rPr lang="en-US" b="1" dirty="0" err="1">
                <a:solidFill>
                  <a:srgbClr val="FF0000"/>
                </a:solidFill>
              </a:rPr>
              <a:t>móc</a:t>
            </a:r>
            <a:r>
              <a:rPr lang="en-US" b="1" dirty="0">
                <a:solidFill>
                  <a:srgbClr val="FF0000"/>
                </a:solidFill>
              </a:rPr>
              <a:t>, </a:t>
            </a:r>
            <a:r>
              <a:rPr lang="en-US" b="1" dirty="0" err="1">
                <a:solidFill>
                  <a:srgbClr val="FF0000"/>
                </a:solidFill>
              </a:rPr>
              <a:t>thiết</a:t>
            </a:r>
            <a:r>
              <a:rPr lang="en-US" b="1" dirty="0">
                <a:solidFill>
                  <a:srgbClr val="FF0000"/>
                </a:solidFill>
              </a:rPr>
              <a:t> </a:t>
            </a:r>
            <a:r>
              <a:rPr lang="en-US" b="1" dirty="0" err="1">
                <a:solidFill>
                  <a:srgbClr val="FF0000"/>
                </a:solidFill>
              </a:rPr>
              <a:t>bị,phương</a:t>
            </a:r>
            <a:r>
              <a:rPr lang="en-US" b="1" dirty="0">
                <a:solidFill>
                  <a:srgbClr val="FF0000"/>
                </a:solidFill>
              </a:rPr>
              <a:t> </a:t>
            </a:r>
            <a:r>
              <a:rPr lang="en-US" b="1" dirty="0" err="1">
                <a:solidFill>
                  <a:srgbClr val="FF0000"/>
                </a:solidFill>
              </a:rPr>
              <a:t>tiện</a:t>
            </a:r>
            <a:r>
              <a:rPr lang="en-US" b="1" dirty="0">
                <a:solidFill>
                  <a:srgbClr val="FF0000"/>
                </a:solidFill>
              </a:rPr>
              <a:t> </a:t>
            </a:r>
            <a:r>
              <a:rPr lang="en-US" b="1" dirty="0" err="1">
                <a:solidFill>
                  <a:srgbClr val="FF0000"/>
                </a:solidFill>
              </a:rPr>
              <a:t>giao</a:t>
            </a:r>
            <a:r>
              <a:rPr lang="en-US" b="1" dirty="0">
                <a:solidFill>
                  <a:srgbClr val="FF0000"/>
                </a:solidFill>
              </a:rPr>
              <a:t> </a:t>
            </a:r>
            <a:r>
              <a:rPr lang="en-US" b="1" dirty="0" err="1">
                <a:solidFill>
                  <a:srgbClr val="FF0000"/>
                </a:solidFill>
              </a:rPr>
              <a:t>thông</a:t>
            </a:r>
            <a:r>
              <a:rPr lang="en-US" b="1" dirty="0">
                <a:solidFill>
                  <a:srgbClr val="FF0000"/>
                </a:solidFill>
              </a:rPr>
              <a:t>.</a:t>
            </a:r>
          </a:p>
        </p:txBody>
      </p:sp>
      <p:sp>
        <p:nvSpPr>
          <p:cNvPr id="14383" name="Text Box 47"/>
          <p:cNvSpPr txBox="1">
            <a:spLocks noChangeArrowheads="1"/>
          </p:cNvSpPr>
          <p:nvPr/>
        </p:nvSpPr>
        <p:spPr bwMode="auto">
          <a:xfrm>
            <a:off x="3581400" y="6019800"/>
            <a:ext cx="4724400" cy="366713"/>
          </a:xfrm>
          <a:prstGeom prst="rect">
            <a:avLst/>
          </a:prstGeom>
          <a:noFill/>
          <a:ln w="9525">
            <a:noFill/>
            <a:miter lim="800000"/>
            <a:headEnd/>
            <a:tailEnd/>
          </a:ln>
        </p:spPr>
        <p:txBody>
          <a:bodyPr>
            <a:spAutoFit/>
          </a:bodyPr>
          <a:lstStyle/>
          <a:p>
            <a:pPr>
              <a:spcBef>
                <a:spcPct val="50000"/>
              </a:spcBef>
            </a:pPr>
            <a:r>
              <a:rPr lang="en-US" b="1" dirty="0" err="1">
                <a:solidFill>
                  <a:srgbClr val="FF0000"/>
                </a:solidFill>
              </a:rPr>
              <a:t>Lúa</a:t>
            </a:r>
            <a:r>
              <a:rPr lang="en-US" b="1" dirty="0">
                <a:solidFill>
                  <a:srgbClr val="FF0000"/>
                </a:solidFill>
              </a:rPr>
              <a:t> </a:t>
            </a:r>
            <a:r>
              <a:rPr lang="en-US" b="1" dirty="0" err="1">
                <a:solidFill>
                  <a:srgbClr val="FF0000"/>
                </a:solidFill>
              </a:rPr>
              <a:t>mì</a:t>
            </a:r>
            <a:r>
              <a:rPr lang="en-US" b="1" dirty="0">
                <a:solidFill>
                  <a:srgbClr val="FF0000"/>
                </a:solidFill>
              </a:rPr>
              <a:t>, </a:t>
            </a:r>
            <a:r>
              <a:rPr lang="en-US" b="1" dirty="0" err="1">
                <a:solidFill>
                  <a:srgbClr val="FF0000"/>
                </a:solidFill>
              </a:rPr>
              <a:t>ngô,khoai</a:t>
            </a:r>
            <a:r>
              <a:rPr lang="en-US" b="1" dirty="0">
                <a:solidFill>
                  <a:srgbClr val="FF0000"/>
                </a:solidFill>
              </a:rPr>
              <a:t> </a:t>
            </a:r>
            <a:r>
              <a:rPr lang="en-US" b="1" dirty="0" err="1">
                <a:solidFill>
                  <a:srgbClr val="FF0000"/>
                </a:solidFill>
              </a:rPr>
              <a:t>tây,lợn,bò,gia</a:t>
            </a:r>
            <a:r>
              <a:rPr lang="en-US" b="1" dirty="0">
                <a:solidFill>
                  <a:srgbClr val="FF0000"/>
                </a:solidFill>
              </a:rPr>
              <a:t> </a:t>
            </a:r>
            <a:r>
              <a:rPr lang="en-US" b="1" dirty="0" err="1">
                <a:solidFill>
                  <a:srgbClr val="FF0000"/>
                </a:solidFill>
              </a:rPr>
              <a:t>cầm</a:t>
            </a:r>
            <a:r>
              <a:rPr lang="en-US" b="1" dirty="0">
                <a:solidFill>
                  <a:srgbClr val="FF0000"/>
                </a:solidFill>
              </a:rPr>
              <a:t>.</a:t>
            </a:r>
          </a:p>
        </p:txBody>
      </p:sp>
    </p:spTree>
  </p:cSld>
  <p:clrMapOvr>
    <a:masterClrMapping/>
  </p:clrMapOvr>
  <p:transition>
    <p:sndAc>
      <p:stSnd>
        <p:snd r:embed="rId2" name="chimes.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0" presetClass="entr" presetSubtype="0" fill="hold" grpId="0" nodeType="clickEffect">
                                  <p:stCondLst>
                                    <p:cond delay="0"/>
                                  </p:stCondLst>
                                  <p:iterate type="lt">
                                    <p:tmPct val="10000"/>
                                  </p:iterate>
                                  <p:childTnLst>
                                    <p:set>
                                      <p:cBhvr>
                                        <p:cTn id="6" dur="1" fill="hold">
                                          <p:stCondLst>
                                            <p:cond delay="0"/>
                                          </p:stCondLst>
                                        </p:cTn>
                                        <p:tgtEl>
                                          <p:spTgt spid="14374"/>
                                        </p:tgtEl>
                                        <p:attrNameLst>
                                          <p:attrName>style.visibility</p:attrName>
                                        </p:attrNameLst>
                                      </p:cBhvr>
                                      <p:to>
                                        <p:strVal val="visible"/>
                                      </p:to>
                                    </p:set>
                                    <p:animEffect transition="in" filter="fade">
                                      <p:cBhvr>
                                        <p:cTn id="7" dur="1000"/>
                                        <p:tgtEl>
                                          <p:spTgt spid="14374"/>
                                        </p:tgtEl>
                                      </p:cBhvr>
                                    </p:animEffect>
                                    <p:anim calcmode="lin" valueType="num">
                                      <p:cBhvr>
                                        <p:cTn id="8" dur="1000" fill="hold"/>
                                        <p:tgtEl>
                                          <p:spTgt spid="14374"/>
                                        </p:tgtEl>
                                        <p:attrNameLst>
                                          <p:attrName>ppt_x</p:attrName>
                                        </p:attrNameLst>
                                      </p:cBhvr>
                                      <p:tavLst>
                                        <p:tav tm="0">
                                          <p:val>
                                            <p:strVal val="#ppt_x-.1"/>
                                          </p:val>
                                        </p:tav>
                                        <p:tav tm="100000">
                                          <p:val>
                                            <p:strVal val="#ppt_x"/>
                                          </p:val>
                                        </p:tav>
                                      </p:tavLst>
                                    </p:anim>
                                    <p:anim calcmode="lin" valueType="num">
                                      <p:cBhvr>
                                        <p:cTn id="9" dur="1000" fill="hold"/>
                                        <p:tgtEl>
                                          <p:spTgt spid="14374"/>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10" fill="hold" nodeType="clickPar">
                      <p:stCondLst>
                        <p:cond delay="indefinite"/>
                      </p:stCondLst>
                      <p:childTnLst>
                        <p:par>
                          <p:cTn id="11" fill="hold" nodeType="withGroup">
                            <p:stCondLst>
                              <p:cond delay="0"/>
                            </p:stCondLst>
                            <p:childTnLst>
                              <p:par>
                                <p:cTn id="12" presetID="31" presetClass="entr" presetSubtype="0" fill="hold" grpId="0" nodeType="clickEffect">
                                  <p:stCondLst>
                                    <p:cond delay="0"/>
                                  </p:stCondLst>
                                  <p:iterate type="lt">
                                    <p:tmPct val="5000"/>
                                  </p:iterate>
                                  <p:childTnLst>
                                    <p:set>
                                      <p:cBhvr>
                                        <p:cTn id="13" dur="1" fill="hold">
                                          <p:stCondLst>
                                            <p:cond delay="0"/>
                                          </p:stCondLst>
                                        </p:cTn>
                                        <p:tgtEl>
                                          <p:spTgt spid="14376"/>
                                        </p:tgtEl>
                                        <p:attrNameLst>
                                          <p:attrName>style.visibility</p:attrName>
                                        </p:attrNameLst>
                                      </p:cBhvr>
                                      <p:to>
                                        <p:strVal val="visible"/>
                                      </p:to>
                                    </p:set>
                                    <p:anim calcmode="lin" valueType="num">
                                      <p:cBhvr>
                                        <p:cTn id="14" dur="1000" fill="hold"/>
                                        <p:tgtEl>
                                          <p:spTgt spid="14376"/>
                                        </p:tgtEl>
                                        <p:attrNameLst>
                                          <p:attrName>ppt_w</p:attrName>
                                        </p:attrNameLst>
                                      </p:cBhvr>
                                      <p:tavLst>
                                        <p:tav tm="0">
                                          <p:val>
                                            <p:fltVal val="0"/>
                                          </p:val>
                                        </p:tav>
                                        <p:tav tm="100000">
                                          <p:val>
                                            <p:strVal val="#ppt_w"/>
                                          </p:val>
                                        </p:tav>
                                      </p:tavLst>
                                    </p:anim>
                                    <p:anim calcmode="lin" valueType="num">
                                      <p:cBhvr>
                                        <p:cTn id="15" dur="1000" fill="hold"/>
                                        <p:tgtEl>
                                          <p:spTgt spid="14376"/>
                                        </p:tgtEl>
                                        <p:attrNameLst>
                                          <p:attrName>ppt_h</p:attrName>
                                        </p:attrNameLst>
                                      </p:cBhvr>
                                      <p:tavLst>
                                        <p:tav tm="0">
                                          <p:val>
                                            <p:fltVal val="0"/>
                                          </p:val>
                                        </p:tav>
                                        <p:tav tm="100000">
                                          <p:val>
                                            <p:strVal val="#ppt_h"/>
                                          </p:val>
                                        </p:tav>
                                      </p:tavLst>
                                    </p:anim>
                                    <p:anim calcmode="lin" valueType="num">
                                      <p:cBhvr>
                                        <p:cTn id="16" dur="1000" fill="hold"/>
                                        <p:tgtEl>
                                          <p:spTgt spid="14376"/>
                                        </p:tgtEl>
                                        <p:attrNameLst>
                                          <p:attrName>style.rotation</p:attrName>
                                        </p:attrNameLst>
                                      </p:cBhvr>
                                      <p:tavLst>
                                        <p:tav tm="0">
                                          <p:val>
                                            <p:fltVal val="90"/>
                                          </p:val>
                                        </p:tav>
                                        <p:tav tm="100000">
                                          <p:val>
                                            <p:fltVal val="0"/>
                                          </p:val>
                                        </p:tav>
                                      </p:tavLst>
                                    </p:anim>
                                    <p:animEffect transition="in" filter="fade">
                                      <p:cBhvr>
                                        <p:cTn id="17" dur="1000"/>
                                        <p:tgtEl>
                                          <p:spTgt spid="14376"/>
                                        </p:tgtEl>
                                      </p:cBhvr>
                                    </p:animEffect>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childTnLst>
                          </p:cTn>
                        </p:par>
                      </p:childTnLst>
                    </p:cTn>
                  </p:par>
                  <p:par>
                    <p:cTn id="18" fill="hold" nodeType="clickPar">
                      <p:stCondLst>
                        <p:cond delay="indefinite"/>
                      </p:stCondLst>
                      <p:childTnLst>
                        <p:par>
                          <p:cTn id="19" fill="hold" nodeType="withGroup">
                            <p:stCondLst>
                              <p:cond delay="0"/>
                            </p:stCondLst>
                            <p:childTnLst>
                              <p:par>
                                <p:cTn id="20" presetID="40" presetClass="entr" presetSubtype="0" fill="hold" grpId="0" nodeType="clickEffect">
                                  <p:stCondLst>
                                    <p:cond delay="0"/>
                                  </p:stCondLst>
                                  <p:iterate type="wd">
                                    <p:tmPct val="10000"/>
                                  </p:iterate>
                                  <p:childTnLst>
                                    <p:set>
                                      <p:cBhvr>
                                        <p:cTn id="21" dur="1" fill="hold">
                                          <p:stCondLst>
                                            <p:cond delay="0"/>
                                          </p:stCondLst>
                                        </p:cTn>
                                        <p:tgtEl>
                                          <p:spTgt spid="14378"/>
                                        </p:tgtEl>
                                        <p:attrNameLst>
                                          <p:attrName>style.visibility</p:attrName>
                                        </p:attrNameLst>
                                      </p:cBhvr>
                                      <p:to>
                                        <p:strVal val="visible"/>
                                      </p:to>
                                    </p:set>
                                    <p:animEffect transition="in" filter="fade">
                                      <p:cBhvr>
                                        <p:cTn id="22" dur="1000"/>
                                        <p:tgtEl>
                                          <p:spTgt spid="14378"/>
                                        </p:tgtEl>
                                      </p:cBhvr>
                                    </p:animEffect>
                                    <p:anim calcmode="lin" valueType="num">
                                      <p:cBhvr>
                                        <p:cTn id="23" dur="1000" fill="hold"/>
                                        <p:tgtEl>
                                          <p:spTgt spid="14378"/>
                                        </p:tgtEl>
                                        <p:attrNameLst>
                                          <p:attrName>ppt_x</p:attrName>
                                        </p:attrNameLst>
                                      </p:cBhvr>
                                      <p:tavLst>
                                        <p:tav tm="0">
                                          <p:val>
                                            <p:strVal val="#ppt_x-.1"/>
                                          </p:val>
                                        </p:tav>
                                        <p:tav tm="100000">
                                          <p:val>
                                            <p:strVal val="#ppt_x"/>
                                          </p:val>
                                        </p:tav>
                                      </p:tavLst>
                                    </p:anim>
                                    <p:anim calcmode="lin" valueType="num">
                                      <p:cBhvr>
                                        <p:cTn id="24" dur="1000" fill="hold"/>
                                        <p:tgtEl>
                                          <p:spTgt spid="14378"/>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0"/>
                                            </p:cond>
                                          </p:stCondLst>
                                          <p:endCondLst>
                                            <p:cond evt="onStopAudio" delay="0">
                                              <p:tgtEl>
                                                <p:sldTgt/>
                                              </p:tgtEl>
                                            </p:cond>
                                          </p:endCondLst>
                                        </p:cTn>
                                        <p:tgtEl>
                                          <p:sndTgt r:embed="rId2" name="chimes.wav"/>
                                        </p:tgtEl>
                                      </p:cMediaNode>
                                    </p:audio>
                                  </p:subTnLst>
                                </p:cTn>
                              </p:par>
                            </p:childTnLst>
                          </p:cTn>
                        </p:par>
                      </p:childTnLst>
                    </p:cTn>
                  </p:par>
                  <p:par>
                    <p:cTn id="25" fill="hold" nodeType="clickPar">
                      <p:stCondLst>
                        <p:cond delay="indefinite"/>
                      </p:stCondLst>
                      <p:childTnLst>
                        <p:par>
                          <p:cTn id="26" fill="hold" nodeType="withGroup">
                            <p:stCondLst>
                              <p:cond delay="0"/>
                            </p:stCondLst>
                            <p:childTnLst>
                              <p:par>
                                <p:cTn id="27" presetID="5" presetClass="entr" presetSubtype="10" fill="hold" grpId="0" nodeType="clickEffect">
                                  <p:stCondLst>
                                    <p:cond delay="0"/>
                                  </p:stCondLst>
                                  <p:childTnLst>
                                    <p:set>
                                      <p:cBhvr>
                                        <p:cTn id="28" dur="1" fill="hold">
                                          <p:stCondLst>
                                            <p:cond delay="0"/>
                                          </p:stCondLst>
                                        </p:cTn>
                                        <p:tgtEl>
                                          <p:spTgt spid="14379"/>
                                        </p:tgtEl>
                                        <p:attrNameLst>
                                          <p:attrName>style.visibility</p:attrName>
                                        </p:attrNameLst>
                                      </p:cBhvr>
                                      <p:to>
                                        <p:strVal val="visible"/>
                                      </p:to>
                                    </p:set>
                                    <p:animEffect transition="in" filter="checkerboard(across)">
                                      <p:cBhvr>
                                        <p:cTn id="29" dur="500"/>
                                        <p:tgtEl>
                                          <p:spTgt spid="14379"/>
                                        </p:tgtEl>
                                      </p:cBhvr>
                                    </p:animEffect>
                                  </p:childTnLst>
                                  <p:subTnLst>
                                    <p:audio>
                                      <p:cMediaNode>
                                        <p:cTn display="0" masterRel="sameClick">
                                          <p:stCondLst>
                                            <p:cond evt="begin" delay="0">
                                              <p:tn val="27"/>
                                            </p:cond>
                                          </p:stCondLst>
                                          <p:endCondLst>
                                            <p:cond evt="onStopAudio" delay="0">
                                              <p:tgtEl>
                                                <p:sldTgt/>
                                              </p:tgtEl>
                                            </p:cond>
                                          </p:endCondLst>
                                        </p:cTn>
                                        <p:tgtEl>
                                          <p:sndTgt r:embed="rId2" name="chimes.wav"/>
                                        </p:tgtEl>
                                      </p:cMediaNode>
                                    </p:audio>
                                  </p:subTnLst>
                                </p:cTn>
                              </p:par>
                            </p:childTnLst>
                          </p:cTn>
                        </p:par>
                      </p:childTnLst>
                    </p:cTn>
                  </p:par>
                  <p:par>
                    <p:cTn id="30" fill="hold" nodeType="clickPar">
                      <p:stCondLst>
                        <p:cond delay="indefinite"/>
                      </p:stCondLst>
                      <p:childTnLst>
                        <p:par>
                          <p:cTn id="31" fill="hold" nodeType="withGroup">
                            <p:stCondLst>
                              <p:cond delay="0"/>
                            </p:stCondLst>
                            <p:childTnLst>
                              <p:par>
                                <p:cTn id="32" presetID="24" presetClass="entr" presetSubtype="0" fill="hold" grpId="0" nodeType="clickEffect">
                                  <p:stCondLst>
                                    <p:cond delay="0"/>
                                  </p:stCondLst>
                                  <p:childTnLst>
                                    <p:set>
                                      <p:cBhvr>
                                        <p:cTn id="33" dur="1" fill="hold">
                                          <p:stCondLst>
                                            <p:cond delay="0"/>
                                          </p:stCondLst>
                                        </p:cTn>
                                        <p:tgtEl>
                                          <p:spTgt spid="14380"/>
                                        </p:tgtEl>
                                        <p:attrNameLst>
                                          <p:attrName>style.visibility</p:attrName>
                                        </p:attrNameLst>
                                      </p:cBhvr>
                                      <p:to>
                                        <p:strVal val="visible"/>
                                      </p:to>
                                    </p:set>
                                    <p:anim to="" calcmode="lin" valueType="num">
                                      <p:cBhvr>
                                        <p:cTn id="34" dur="1" fill="hold"/>
                                        <p:tgtEl>
                                          <p:spTgt spid="14380"/>
                                        </p:tgtEl>
                                        <p:attrNameLst>
                                          <p:attrName/>
                                        </p:attrNameLst>
                                      </p:cBhvr>
                                    </p:anim>
                                  </p:childTnLst>
                                  <p:subTnLst>
                                    <p:audio>
                                      <p:cMediaNode>
                                        <p:cTn display="0" masterRel="sameClick">
                                          <p:stCondLst>
                                            <p:cond evt="begin" delay="0">
                                              <p:tn val="32"/>
                                            </p:cond>
                                          </p:stCondLst>
                                          <p:endCondLst>
                                            <p:cond evt="onStopAudio" delay="0">
                                              <p:tgtEl>
                                                <p:sldTgt/>
                                              </p:tgtEl>
                                            </p:cond>
                                          </p:endCondLst>
                                        </p:cTn>
                                        <p:tgtEl>
                                          <p:sndTgt r:embed="rId2" name="chimes.wav"/>
                                        </p:tgtEl>
                                      </p:cMediaNode>
                                    </p:audio>
                                  </p:subTnLst>
                                </p:cTn>
                              </p:par>
                            </p:childTnLst>
                          </p:cTn>
                        </p:par>
                      </p:childTnLst>
                    </p:cTn>
                  </p:par>
                  <p:par>
                    <p:cTn id="35" fill="hold" nodeType="clickPar">
                      <p:stCondLst>
                        <p:cond delay="indefinite"/>
                      </p:stCondLst>
                      <p:childTnLst>
                        <p:par>
                          <p:cTn id="36" fill="hold" nodeType="withGroup">
                            <p:stCondLst>
                              <p:cond delay="0"/>
                            </p:stCondLst>
                            <p:childTnLst>
                              <p:par>
                                <p:cTn id="37" presetID="5" presetClass="entr" presetSubtype="10" fill="hold" grpId="0" nodeType="clickEffect">
                                  <p:stCondLst>
                                    <p:cond delay="0"/>
                                  </p:stCondLst>
                                  <p:childTnLst>
                                    <p:set>
                                      <p:cBhvr>
                                        <p:cTn id="38" dur="1" fill="hold">
                                          <p:stCondLst>
                                            <p:cond delay="0"/>
                                          </p:stCondLst>
                                        </p:cTn>
                                        <p:tgtEl>
                                          <p:spTgt spid="14382"/>
                                        </p:tgtEl>
                                        <p:attrNameLst>
                                          <p:attrName>style.visibility</p:attrName>
                                        </p:attrNameLst>
                                      </p:cBhvr>
                                      <p:to>
                                        <p:strVal val="visible"/>
                                      </p:to>
                                    </p:set>
                                    <p:animEffect transition="in" filter="checkerboard(across)">
                                      <p:cBhvr>
                                        <p:cTn id="39" dur="500"/>
                                        <p:tgtEl>
                                          <p:spTgt spid="14382"/>
                                        </p:tgtEl>
                                      </p:cBhvr>
                                    </p:animEffect>
                                  </p:childTnLst>
                                  <p:subTnLst>
                                    <p:audio>
                                      <p:cMediaNode>
                                        <p:cTn display="0" masterRel="sameClick">
                                          <p:stCondLst>
                                            <p:cond evt="begin" delay="0">
                                              <p:tn val="37"/>
                                            </p:cond>
                                          </p:stCondLst>
                                          <p:endCondLst>
                                            <p:cond evt="onStopAudio" delay="0">
                                              <p:tgtEl>
                                                <p:sldTgt/>
                                              </p:tgtEl>
                                            </p:cond>
                                          </p:endCondLst>
                                        </p:cTn>
                                        <p:tgtEl>
                                          <p:sndTgt r:embed="rId2" name="chimes.wav"/>
                                        </p:tgtEl>
                                      </p:cMediaNode>
                                    </p:audio>
                                  </p:subTnLst>
                                </p:cTn>
                              </p:par>
                            </p:childTnLst>
                          </p:cTn>
                        </p:par>
                      </p:childTnLst>
                    </p:cTn>
                  </p:par>
                  <p:par>
                    <p:cTn id="40" fill="hold" nodeType="clickPar">
                      <p:stCondLst>
                        <p:cond delay="indefinite"/>
                      </p:stCondLst>
                      <p:childTnLst>
                        <p:par>
                          <p:cTn id="41" fill="hold" nodeType="withGroup">
                            <p:stCondLst>
                              <p:cond delay="0"/>
                            </p:stCondLst>
                            <p:childTnLst>
                              <p:par>
                                <p:cTn id="42" presetID="5" presetClass="entr" presetSubtype="10" fill="hold" grpId="0" nodeType="clickEffect">
                                  <p:stCondLst>
                                    <p:cond delay="0"/>
                                  </p:stCondLst>
                                  <p:childTnLst>
                                    <p:set>
                                      <p:cBhvr>
                                        <p:cTn id="43" dur="1" fill="hold">
                                          <p:stCondLst>
                                            <p:cond delay="0"/>
                                          </p:stCondLst>
                                        </p:cTn>
                                        <p:tgtEl>
                                          <p:spTgt spid="14383"/>
                                        </p:tgtEl>
                                        <p:attrNameLst>
                                          <p:attrName>style.visibility</p:attrName>
                                        </p:attrNameLst>
                                      </p:cBhvr>
                                      <p:to>
                                        <p:strVal val="visible"/>
                                      </p:to>
                                    </p:set>
                                    <p:animEffect transition="in" filter="checkerboard(across)">
                                      <p:cBhvr>
                                        <p:cTn id="44" dur="500"/>
                                        <p:tgtEl>
                                          <p:spTgt spid="14383"/>
                                        </p:tgtEl>
                                      </p:cBhvr>
                                    </p:animEffect>
                                  </p:childTnLst>
                                  <p:subTnLst>
                                    <p:audio>
                                      <p:cMediaNode>
                                        <p:cTn display="0" masterRel="sameClick">
                                          <p:stCondLst>
                                            <p:cond evt="begin" delay="0">
                                              <p:tn val="42"/>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74" grpId="0"/>
      <p:bldP spid="14376" grpId="0"/>
      <p:bldP spid="14378" grpId="0"/>
      <p:bldP spid="14379" grpId="0"/>
      <p:bldP spid="14380" grpId="0"/>
      <p:bldP spid="14382" grpId="0"/>
      <p:bldP spid="1438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7"/>
          <p:cNvSpPr txBox="1">
            <a:spLocks noChangeArrowheads="1"/>
          </p:cNvSpPr>
          <p:nvPr/>
        </p:nvSpPr>
        <p:spPr bwMode="auto">
          <a:xfrm>
            <a:off x="381000" y="1524000"/>
            <a:ext cx="8458200" cy="3939540"/>
          </a:xfrm>
          <a:prstGeom prst="rect">
            <a:avLst/>
          </a:prstGeom>
          <a:noFill/>
          <a:ln w="9525">
            <a:noFill/>
            <a:miter lim="800000"/>
            <a:headEnd/>
            <a:tailEnd/>
          </a:ln>
        </p:spPr>
        <p:txBody>
          <a:bodyPr wrap="square">
            <a:spAutoFit/>
          </a:bodyPr>
          <a:lstStyle/>
          <a:p>
            <a:pPr>
              <a:spcBef>
                <a:spcPct val="50000"/>
              </a:spcBef>
            </a:pPr>
            <a:r>
              <a:rPr lang="en-US" sz="2000" b="1" dirty="0"/>
              <a:t>1. </a:t>
            </a:r>
            <a:r>
              <a:rPr lang="en-US" sz="2000" b="1" u="sng" dirty="0" err="1"/>
              <a:t>Liên</a:t>
            </a:r>
            <a:r>
              <a:rPr lang="en-US" sz="2000" b="1" u="sng" dirty="0"/>
              <a:t> bang </a:t>
            </a:r>
            <a:r>
              <a:rPr lang="en-US" sz="2000" b="1" u="sng" dirty="0" err="1"/>
              <a:t>Nga</a:t>
            </a:r>
            <a:r>
              <a:rPr lang="en-US" sz="2000" b="1" u="sng" dirty="0"/>
              <a:t> :</a:t>
            </a:r>
          </a:p>
          <a:p>
            <a:pPr>
              <a:spcBef>
                <a:spcPct val="50000"/>
              </a:spcBef>
            </a:pPr>
            <a:r>
              <a:rPr lang="en-US" sz="2000" dirty="0">
                <a:solidFill>
                  <a:srgbClr val="C00000"/>
                </a:solidFill>
              </a:rPr>
              <a:t>a, </a:t>
            </a:r>
            <a:r>
              <a:rPr lang="en-US" sz="2000" dirty="0" err="1">
                <a:solidFill>
                  <a:srgbClr val="C00000"/>
                </a:solidFill>
              </a:rPr>
              <a:t>Vị</a:t>
            </a:r>
            <a:r>
              <a:rPr lang="en-US" sz="2000" dirty="0">
                <a:solidFill>
                  <a:srgbClr val="C00000"/>
                </a:solidFill>
              </a:rPr>
              <a:t> </a:t>
            </a:r>
            <a:r>
              <a:rPr lang="en-US" sz="2000" dirty="0" err="1">
                <a:solidFill>
                  <a:srgbClr val="C00000"/>
                </a:solidFill>
              </a:rPr>
              <a:t>trí</a:t>
            </a:r>
            <a:r>
              <a:rPr lang="en-US" sz="2000" dirty="0">
                <a:solidFill>
                  <a:srgbClr val="C00000"/>
                </a:solidFill>
              </a:rPr>
              <a:t> </a:t>
            </a:r>
            <a:r>
              <a:rPr lang="en-US" sz="2000" dirty="0" err="1">
                <a:solidFill>
                  <a:srgbClr val="C00000"/>
                </a:solidFill>
              </a:rPr>
              <a:t>địa</a:t>
            </a:r>
            <a:r>
              <a:rPr lang="en-US" sz="2000" dirty="0">
                <a:solidFill>
                  <a:srgbClr val="C00000"/>
                </a:solidFill>
              </a:rPr>
              <a:t> </a:t>
            </a:r>
            <a:r>
              <a:rPr lang="en-US" sz="2000" dirty="0" err="1">
                <a:solidFill>
                  <a:srgbClr val="C00000"/>
                </a:solidFill>
              </a:rPr>
              <a:t>lí</a:t>
            </a:r>
            <a:r>
              <a:rPr lang="en-US" sz="2000" dirty="0">
                <a:solidFill>
                  <a:srgbClr val="C00000"/>
                </a:solidFill>
              </a:rPr>
              <a:t>:</a:t>
            </a:r>
          </a:p>
          <a:p>
            <a:pPr>
              <a:spcBef>
                <a:spcPct val="50000"/>
              </a:spcBef>
            </a:pPr>
            <a:r>
              <a:rPr lang="en-US" sz="2000" dirty="0" err="1">
                <a:solidFill>
                  <a:schemeClr val="accent5">
                    <a:lumMod val="10000"/>
                  </a:schemeClr>
                </a:solidFill>
              </a:rPr>
              <a:t>Nằm</a:t>
            </a:r>
            <a:r>
              <a:rPr lang="en-US" sz="2000" dirty="0">
                <a:solidFill>
                  <a:schemeClr val="accent5">
                    <a:lumMod val="10000"/>
                  </a:schemeClr>
                </a:solidFill>
              </a:rPr>
              <a:t> ở </a:t>
            </a:r>
            <a:r>
              <a:rPr lang="en-US" sz="2000" dirty="0" err="1">
                <a:solidFill>
                  <a:schemeClr val="accent5">
                    <a:lumMod val="10000"/>
                  </a:schemeClr>
                </a:solidFill>
              </a:rPr>
              <a:t>Đông</a:t>
            </a:r>
            <a:r>
              <a:rPr lang="en-US" sz="2000" dirty="0">
                <a:solidFill>
                  <a:schemeClr val="accent5">
                    <a:lumMod val="10000"/>
                  </a:schemeClr>
                </a:solidFill>
              </a:rPr>
              <a:t> </a:t>
            </a:r>
            <a:r>
              <a:rPr lang="en-US" sz="2000" dirty="0" err="1">
                <a:solidFill>
                  <a:schemeClr val="accent5">
                    <a:lumMod val="10000"/>
                  </a:schemeClr>
                </a:solidFill>
              </a:rPr>
              <a:t>Âu</a:t>
            </a:r>
            <a:r>
              <a:rPr lang="en-US" sz="2000" dirty="0">
                <a:solidFill>
                  <a:schemeClr val="accent5">
                    <a:lumMod val="10000"/>
                  </a:schemeClr>
                </a:solidFill>
              </a:rPr>
              <a:t> </a:t>
            </a:r>
            <a:r>
              <a:rPr lang="en-US" sz="2000" dirty="0" err="1">
                <a:solidFill>
                  <a:schemeClr val="accent5">
                    <a:lumMod val="10000"/>
                  </a:schemeClr>
                </a:solidFill>
              </a:rPr>
              <a:t>và</a:t>
            </a:r>
            <a:r>
              <a:rPr lang="en-US" sz="2000" dirty="0">
                <a:solidFill>
                  <a:schemeClr val="accent5">
                    <a:lumMod val="10000"/>
                  </a:schemeClr>
                </a:solidFill>
              </a:rPr>
              <a:t> </a:t>
            </a:r>
            <a:r>
              <a:rPr lang="en-US" sz="2000" dirty="0" err="1">
                <a:solidFill>
                  <a:schemeClr val="accent5">
                    <a:lumMod val="10000"/>
                  </a:schemeClr>
                </a:solidFill>
              </a:rPr>
              <a:t>Bắc</a:t>
            </a:r>
            <a:r>
              <a:rPr lang="en-US" sz="2000" dirty="0">
                <a:solidFill>
                  <a:schemeClr val="accent5">
                    <a:lumMod val="10000"/>
                  </a:schemeClr>
                </a:solidFill>
              </a:rPr>
              <a:t> </a:t>
            </a:r>
            <a:r>
              <a:rPr lang="en-US" sz="2000" dirty="0" err="1">
                <a:solidFill>
                  <a:schemeClr val="accent5">
                    <a:lumMod val="10000"/>
                  </a:schemeClr>
                </a:solidFill>
              </a:rPr>
              <a:t>Á,có</a:t>
            </a:r>
            <a:r>
              <a:rPr lang="en-US" sz="2000" dirty="0">
                <a:solidFill>
                  <a:schemeClr val="accent5">
                    <a:lumMod val="10000"/>
                  </a:schemeClr>
                </a:solidFill>
              </a:rPr>
              <a:t> </a:t>
            </a:r>
            <a:r>
              <a:rPr lang="en-US" sz="2000" dirty="0" err="1">
                <a:solidFill>
                  <a:schemeClr val="accent5">
                    <a:lumMod val="10000"/>
                  </a:schemeClr>
                </a:solidFill>
              </a:rPr>
              <a:t>diện</a:t>
            </a:r>
            <a:r>
              <a:rPr lang="en-US" sz="2000" dirty="0">
                <a:solidFill>
                  <a:schemeClr val="accent5">
                    <a:lumMod val="10000"/>
                  </a:schemeClr>
                </a:solidFill>
              </a:rPr>
              <a:t> </a:t>
            </a:r>
            <a:r>
              <a:rPr lang="en-US" sz="2000" dirty="0" err="1">
                <a:solidFill>
                  <a:schemeClr val="accent5">
                    <a:lumMod val="10000"/>
                  </a:schemeClr>
                </a:solidFill>
              </a:rPr>
              <a:t>tích</a:t>
            </a:r>
            <a:r>
              <a:rPr lang="en-US" sz="2000" dirty="0">
                <a:solidFill>
                  <a:schemeClr val="accent5">
                    <a:lumMod val="10000"/>
                  </a:schemeClr>
                </a:solidFill>
              </a:rPr>
              <a:t> </a:t>
            </a:r>
            <a:r>
              <a:rPr lang="en-US" sz="2000" dirty="0" err="1">
                <a:solidFill>
                  <a:schemeClr val="accent5">
                    <a:lumMod val="10000"/>
                  </a:schemeClr>
                </a:solidFill>
              </a:rPr>
              <a:t>lớn</a:t>
            </a:r>
            <a:r>
              <a:rPr lang="en-US" sz="2000" dirty="0">
                <a:solidFill>
                  <a:schemeClr val="accent5">
                    <a:lumMod val="10000"/>
                  </a:schemeClr>
                </a:solidFill>
              </a:rPr>
              <a:t> </a:t>
            </a:r>
            <a:r>
              <a:rPr lang="en-US" sz="2000" dirty="0" err="1">
                <a:solidFill>
                  <a:schemeClr val="accent5">
                    <a:lumMod val="10000"/>
                  </a:schemeClr>
                </a:solidFill>
              </a:rPr>
              <a:t>nhất</a:t>
            </a:r>
            <a:r>
              <a:rPr lang="en-US" sz="2000" dirty="0">
                <a:solidFill>
                  <a:schemeClr val="accent5">
                    <a:lumMod val="10000"/>
                  </a:schemeClr>
                </a:solidFill>
              </a:rPr>
              <a:t> </a:t>
            </a:r>
            <a:r>
              <a:rPr lang="en-US" sz="2000" dirty="0" err="1">
                <a:solidFill>
                  <a:schemeClr val="accent5">
                    <a:lumMod val="10000"/>
                  </a:schemeClr>
                </a:solidFill>
              </a:rPr>
              <a:t>thế</a:t>
            </a:r>
            <a:r>
              <a:rPr lang="en-US" sz="2000" dirty="0">
                <a:solidFill>
                  <a:schemeClr val="accent5">
                    <a:lumMod val="10000"/>
                  </a:schemeClr>
                </a:solidFill>
              </a:rPr>
              <a:t> </a:t>
            </a:r>
            <a:r>
              <a:rPr lang="en-US" sz="2000" dirty="0" err="1">
                <a:solidFill>
                  <a:schemeClr val="accent5">
                    <a:lumMod val="10000"/>
                  </a:schemeClr>
                </a:solidFill>
              </a:rPr>
              <a:t>giới</a:t>
            </a:r>
            <a:r>
              <a:rPr lang="en-US" sz="2000" dirty="0">
                <a:solidFill>
                  <a:schemeClr val="accent5">
                    <a:lumMod val="10000"/>
                  </a:schemeClr>
                </a:solidFill>
              </a:rPr>
              <a:t>,</a:t>
            </a:r>
          </a:p>
          <a:p>
            <a:pPr>
              <a:spcBef>
                <a:spcPct val="50000"/>
              </a:spcBef>
            </a:pPr>
            <a:r>
              <a:rPr lang="en-US" sz="2000" dirty="0">
                <a:solidFill>
                  <a:srgbClr val="C00000"/>
                </a:solidFill>
              </a:rPr>
              <a:t>b, </a:t>
            </a:r>
            <a:r>
              <a:rPr lang="en-US" sz="2000" dirty="0" err="1">
                <a:solidFill>
                  <a:srgbClr val="C00000"/>
                </a:solidFill>
              </a:rPr>
              <a:t>Đặc</a:t>
            </a:r>
            <a:r>
              <a:rPr lang="en-US" sz="2000" dirty="0">
                <a:solidFill>
                  <a:srgbClr val="C00000"/>
                </a:solidFill>
              </a:rPr>
              <a:t> </a:t>
            </a:r>
            <a:r>
              <a:rPr lang="en-US" sz="2000" dirty="0" err="1">
                <a:solidFill>
                  <a:srgbClr val="C00000"/>
                </a:solidFill>
              </a:rPr>
              <a:t>điểm</a:t>
            </a:r>
            <a:r>
              <a:rPr lang="en-US" sz="2000" dirty="0">
                <a:solidFill>
                  <a:srgbClr val="C00000"/>
                </a:solidFill>
              </a:rPr>
              <a:t> </a:t>
            </a:r>
            <a:r>
              <a:rPr lang="en-US" sz="2000" dirty="0" err="1">
                <a:solidFill>
                  <a:srgbClr val="C00000"/>
                </a:solidFill>
              </a:rPr>
              <a:t>tự</a:t>
            </a:r>
            <a:r>
              <a:rPr lang="en-US" sz="2000" dirty="0">
                <a:solidFill>
                  <a:srgbClr val="C00000"/>
                </a:solidFill>
              </a:rPr>
              <a:t> </a:t>
            </a:r>
            <a:r>
              <a:rPr lang="en-US" sz="2000" dirty="0" err="1">
                <a:solidFill>
                  <a:srgbClr val="C00000"/>
                </a:solidFill>
              </a:rPr>
              <a:t>nhiên</a:t>
            </a:r>
            <a:endParaRPr lang="en-US" sz="2000" dirty="0">
              <a:solidFill>
                <a:srgbClr val="C00000"/>
              </a:solidFill>
            </a:endParaRPr>
          </a:p>
          <a:p>
            <a:pPr>
              <a:spcBef>
                <a:spcPct val="50000"/>
              </a:spcBef>
            </a:pPr>
            <a:r>
              <a:rPr lang="en-US" sz="2000" dirty="0" err="1">
                <a:solidFill>
                  <a:schemeClr val="accent5">
                    <a:lumMod val="10000"/>
                  </a:schemeClr>
                </a:solidFill>
              </a:rPr>
              <a:t>Địa</a:t>
            </a:r>
            <a:r>
              <a:rPr lang="en-US" sz="2000" dirty="0">
                <a:solidFill>
                  <a:schemeClr val="accent5">
                    <a:lumMod val="10000"/>
                  </a:schemeClr>
                </a:solidFill>
              </a:rPr>
              <a:t> </a:t>
            </a:r>
            <a:r>
              <a:rPr lang="en-US" sz="2000" dirty="0" err="1">
                <a:solidFill>
                  <a:schemeClr val="accent5">
                    <a:lumMod val="10000"/>
                  </a:schemeClr>
                </a:solidFill>
              </a:rPr>
              <a:t>hình</a:t>
            </a:r>
            <a:r>
              <a:rPr lang="en-US" sz="2000" dirty="0">
                <a:solidFill>
                  <a:schemeClr val="accent5">
                    <a:lumMod val="10000"/>
                  </a:schemeClr>
                </a:solidFill>
              </a:rPr>
              <a:t> </a:t>
            </a:r>
            <a:r>
              <a:rPr lang="en-US" sz="2000" dirty="0" err="1">
                <a:solidFill>
                  <a:schemeClr val="accent5">
                    <a:lumMod val="10000"/>
                  </a:schemeClr>
                </a:solidFill>
              </a:rPr>
              <a:t>chủ</a:t>
            </a:r>
            <a:r>
              <a:rPr lang="en-US" sz="2000" dirty="0">
                <a:solidFill>
                  <a:schemeClr val="accent5">
                    <a:lumMod val="10000"/>
                  </a:schemeClr>
                </a:solidFill>
              </a:rPr>
              <a:t> </a:t>
            </a:r>
            <a:r>
              <a:rPr lang="en-US" sz="2000" dirty="0" err="1">
                <a:solidFill>
                  <a:schemeClr val="accent5">
                    <a:lumMod val="10000"/>
                  </a:schemeClr>
                </a:solidFill>
              </a:rPr>
              <a:t>yếu</a:t>
            </a:r>
            <a:r>
              <a:rPr lang="en-US" sz="2000" dirty="0">
                <a:solidFill>
                  <a:schemeClr val="accent5">
                    <a:lumMod val="10000"/>
                  </a:schemeClr>
                </a:solidFill>
              </a:rPr>
              <a:t> </a:t>
            </a:r>
            <a:r>
              <a:rPr lang="en-US" sz="2000" dirty="0" err="1">
                <a:solidFill>
                  <a:schemeClr val="accent5">
                    <a:lumMod val="10000"/>
                  </a:schemeClr>
                </a:solidFill>
              </a:rPr>
              <a:t>là</a:t>
            </a:r>
            <a:r>
              <a:rPr lang="en-US" sz="2000" dirty="0">
                <a:solidFill>
                  <a:schemeClr val="accent5">
                    <a:lumMod val="10000"/>
                  </a:schemeClr>
                </a:solidFill>
              </a:rPr>
              <a:t> </a:t>
            </a:r>
            <a:r>
              <a:rPr lang="en-US" sz="2000" dirty="0" err="1">
                <a:solidFill>
                  <a:schemeClr val="accent5">
                    <a:lumMod val="10000"/>
                  </a:schemeClr>
                </a:solidFill>
              </a:rPr>
              <a:t>đồng</a:t>
            </a:r>
            <a:r>
              <a:rPr lang="en-US" sz="2000" dirty="0">
                <a:solidFill>
                  <a:schemeClr val="accent5">
                    <a:lumMod val="10000"/>
                  </a:schemeClr>
                </a:solidFill>
              </a:rPr>
              <a:t> </a:t>
            </a:r>
            <a:r>
              <a:rPr lang="en-US" sz="2000" dirty="0" err="1">
                <a:solidFill>
                  <a:schemeClr val="accent5">
                    <a:lumMod val="10000"/>
                  </a:schemeClr>
                </a:solidFill>
              </a:rPr>
              <a:t>bằng</a:t>
            </a:r>
            <a:r>
              <a:rPr lang="en-US" sz="2000" dirty="0">
                <a:solidFill>
                  <a:schemeClr val="accent5">
                    <a:lumMod val="10000"/>
                  </a:schemeClr>
                </a:solidFill>
              </a:rPr>
              <a:t>, </a:t>
            </a:r>
            <a:r>
              <a:rPr lang="en-US" sz="2000" dirty="0" err="1">
                <a:solidFill>
                  <a:schemeClr val="accent5">
                    <a:lumMod val="10000"/>
                  </a:schemeClr>
                </a:solidFill>
              </a:rPr>
              <a:t>có</a:t>
            </a:r>
            <a:r>
              <a:rPr lang="en-US" sz="2000" dirty="0">
                <a:solidFill>
                  <a:schemeClr val="accent5">
                    <a:lumMod val="10000"/>
                  </a:schemeClr>
                </a:solidFill>
              </a:rPr>
              <a:t> </a:t>
            </a:r>
            <a:r>
              <a:rPr lang="en-US" sz="2000" dirty="0" err="1">
                <a:solidFill>
                  <a:schemeClr val="accent5">
                    <a:lumMod val="10000"/>
                  </a:schemeClr>
                </a:solidFill>
              </a:rPr>
              <a:t>khi</a:t>
            </a:r>
            <a:r>
              <a:rPr lang="en-US" sz="2000" dirty="0">
                <a:solidFill>
                  <a:schemeClr val="accent5">
                    <a:lumMod val="10000"/>
                  </a:schemeClr>
                </a:solidFill>
              </a:rPr>
              <a:t> </a:t>
            </a:r>
            <a:r>
              <a:rPr lang="en-US" sz="2000" dirty="0" err="1">
                <a:solidFill>
                  <a:schemeClr val="accent5">
                    <a:lumMod val="10000"/>
                  </a:schemeClr>
                </a:solidFill>
              </a:rPr>
              <a:t>hậu</a:t>
            </a:r>
            <a:r>
              <a:rPr lang="en-US" sz="2000" dirty="0">
                <a:solidFill>
                  <a:schemeClr val="accent5">
                    <a:lumMod val="10000"/>
                  </a:schemeClr>
                </a:solidFill>
              </a:rPr>
              <a:t> </a:t>
            </a:r>
            <a:r>
              <a:rPr lang="en-US" sz="2000" dirty="0" err="1">
                <a:solidFill>
                  <a:schemeClr val="accent5">
                    <a:lumMod val="10000"/>
                  </a:schemeClr>
                </a:solidFill>
              </a:rPr>
              <a:t>lạnh</a:t>
            </a:r>
            <a:r>
              <a:rPr lang="en-US" sz="2000" dirty="0">
                <a:solidFill>
                  <a:schemeClr val="accent5">
                    <a:lumMod val="10000"/>
                  </a:schemeClr>
                </a:solidFill>
              </a:rPr>
              <a:t>.</a:t>
            </a:r>
          </a:p>
          <a:p>
            <a:pPr>
              <a:spcBef>
                <a:spcPct val="50000"/>
              </a:spcBef>
            </a:pPr>
            <a:r>
              <a:rPr lang="en-US" sz="2000" dirty="0">
                <a:solidFill>
                  <a:srgbClr val="C00000"/>
                </a:solidFill>
              </a:rPr>
              <a:t>c, </a:t>
            </a:r>
            <a:r>
              <a:rPr lang="en-US" sz="2000" dirty="0" err="1">
                <a:solidFill>
                  <a:srgbClr val="C00000"/>
                </a:solidFill>
              </a:rPr>
              <a:t>Dân</a:t>
            </a:r>
            <a:r>
              <a:rPr lang="en-US" sz="2000" dirty="0">
                <a:solidFill>
                  <a:srgbClr val="C00000"/>
                </a:solidFill>
              </a:rPr>
              <a:t> </a:t>
            </a:r>
            <a:r>
              <a:rPr lang="en-US" sz="2000" dirty="0" err="1">
                <a:solidFill>
                  <a:srgbClr val="C00000"/>
                </a:solidFill>
              </a:rPr>
              <a:t>cư</a:t>
            </a:r>
            <a:r>
              <a:rPr lang="en-US" sz="2000" dirty="0">
                <a:solidFill>
                  <a:srgbClr val="C00000"/>
                </a:solidFill>
              </a:rPr>
              <a:t>, </a:t>
            </a:r>
            <a:r>
              <a:rPr lang="en-US" sz="2000" dirty="0" err="1">
                <a:solidFill>
                  <a:srgbClr val="C00000"/>
                </a:solidFill>
              </a:rPr>
              <a:t>kinh</a:t>
            </a:r>
            <a:r>
              <a:rPr lang="en-US" sz="2000" dirty="0">
                <a:solidFill>
                  <a:srgbClr val="C00000"/>
                </a:solidFill>
              </a:rPr>
              <a:t> </a:t>
            </a:r>
            <a:r>
              <a:rPr lang="en-US" sz="2000" dirty="0" err="1">
                <a:solidFill>
                  <a:srgbClr val="C00000"/>
                </a:solidFill>
              </a:rPr>
              <a:t>tế</a:t>
            </a:r>
            <a:endParaRPr lang="en-US" sz="2000" dirty="0">
              <a:solidFill>
                <a:srgbClr val="C00000"/>
              </a:solidFill>
            </a:endParaRPr>
          </a:p>
          <a:p>
            <a:pPr>
              <a:spcBef>
                <a:spcPct val="50000"/>
              </a:spcBef>
            </a:pPr>
            <a:r>
              <a:rPr lang="en-US" sz="2000" dirty="0">
                <a:solidFill>
                  <a:schemeClr val="accent5">
                    <a:lumMod val="10000"/>
                  </a:schemeClr>
                </a:solidFill>
              </a:rPr>
              <a:t>- </a:t>
            </a:r>
            <a:r>
              <a:rPr lang="en-US" sz="2000" dirty="0" err="1">
                <a:solidFill>
                  <a:schemeClr val="accent5">
                    <a:lumMod val="10000"/>
                  </a:schemeClr>
                </a:solidFill>
              </a:rPr>
              <a:t>Dân</a:t>
            </a:r>
            <a:r>
              <a:rPr lang="en-US" sz="2000" dirty="0">
                <a:solidFill>
                  <a:schemeClr val="accent5">
                    <a:lumMod val="10000"/>
                  </a:schemeClr>
                </a:solidFill>
              </a:rPr>
              <a:t> </a:t>
            </a:r>
            <a:r>
              <a:rPr lang="en-US" sz="2000" dirty="0" err="1">
                <a:solidFill>
                  <a:schemeClr val="accent5">
                    <a:lumMod val="10000"/>
                  </a:schemeClr>
                </a:solidFill>
              </a:rPr>
              <a:t>cư</a:t>
            </a:r>
            <a:r>
              <a:rPr lang="en-US" sz="2000" dirty="0">
                <a:solidFill>
                  <a:schemeClr val="accent5">
                    <a:lumMod val="10000"/>
                  </a:schemeClr>
                </a:solidFill>
              </a:rPr>
              <a:t> </a:t>
            </a:r>
            <a:r>
              <a:rPr lang="en-US" sz="2000" dirty="0" err="1">
                <a:solidFill>
                  <a:schemeClr val="accent5">
                    <a:lumMod val="10000"/>
                  </a:schemeClr>
                </a:solidFill>
              </a:rPr>
              <a:t>chủ</a:t>
            </a:r>
            <a:r>
              <a:rPr lang="en-US" sz="2000" dirty="0">
                <a:solidFill>
                  <a:schemeClr val="accent5">
                    <a:lumMod val="10000"/>
                  </a:schemeClr>
                </a:solidFill>
              </a:rPr>
              <a:t> </a:t>
            </a:r>
            <a:r>
              <a:rPr lang="en-US" sz="2000" dirty="0" err="1">
                <a:solidFill>
                  <a:schemeClr val="accent5">
                    <a:lumMod val="10000"/>
                  </a:schemeClr>
                </a:solidFill>
              </a:rPr>
              <a:t>yếu</a:t>
            </a:r>
            <a:r>
              <a:rPr lang="en-US" sz="2000" dirty="0">
                <a:solidFill>
                  <a:schemeClr val="accent5">
                    <a:lumMod val="10000"/>
                  </a:schemeClr>
                </a:solidFill>
              </a:rPr>
              <a:t> </a:t>
            </a:r>
            <a:r>
              <a:rPr lang="en-US" sz="2000" dirty="0" err="1">
                <a:solidFill>
                  <a:schemeClr val="accent5">
                    <a:lumMod val="10000"/>
                  </a:schemeClr>
                </a:solidFill>
              </a:rPr>
              <a:t>là</a:t>
            </a:r>
            <a:r>
              <a:rPr lang="en-US" sz="2000" dirty="0">
                <a:solidFill>
                  <a:schemeClr val="accent5">
                    <a:lumMod val="10000"/>
                  </a:schemeClr>
                </a:solidFill>
              </a:rPr>
              <a:t> </a:t>
            </a:r>
            <a:r>
              <a:rPr lang="en-US" sz="2000" dirty="0" err="1">
                <a:solidFill>
                  <a:schemeClr val="accent5">
                    <a:lumMod val="10000"/>
                  </a:schemeClr>
                </a:solidFill>
              </a:rPr>
              <a:t>người</a:t>
            </a:r>
            <a:r>
              <a:rPr lang="en-US" sz="2000" dirty="0">
                <a:solidFill>
                  <a:schemeClr val="accent5">
                    <a:lumMod val="10000"/>
                  </a:schemeClr>
                </a:solidFill>
              </a:rPr>
              <a:t> </a:t>
            </a:r>
            <a:r>
              <a:rPr lang="en-US" sz="2000" dirty="0" err="1">
                <a:solidFill>
                  <a:schemeClr val="accent5">
                    <a:lumMod val="10000"/>
                  </a:schemeClr>
                </a:solidFill>
              </a:rPr>
              <a:t>da</a:t>
            </a:r>
            <a:r>
              <a:rPr lang="en-US" sz="2000" dirty="0">
                <a:solidFill>
                  <a:schemeClr val="accent5">
                    <a:lumMod val="10000"/>
                  </a:schemeClr>
                </a:solidFill>
              </a:rPr>
              <a:t> </a:t>
            </a:r>
            <a:r>
              <a:rPr lang="en-US" sz="2000" dirty="0" err="1">
                <a:solidFill>
                  <a:schemeClr val="accent5">
                    <a:lumMod val="10000"/>
                  </a:schemeClr>
                </a:solidFill>
              </a:rPr>
              <a:t>trắng</a:t>
            </a:r>
            <a:r>
              <a:rPr lang="en-US" sz="2000" dirty="0">
                <a:solidFill>
                  <a:schemeClr val="accent5">
                    <a:lumMod val="10000"/>
                  </a:schemeClr>
                </a:solidFill>
              </a:rPr>
              <a:t>.</a:t>
            </a:r>
          </a:p>
          <a:p>
            <a:pPr>
              <a:spcBef>
                <a:spcPct val="50000"/>
              </a:spcBef>
              <a:buFontTx/>
              <a:buChar char="-"/>
            </a:pPr>
            <a:r>
              <a:rPr lang="en-US" sz="2000" dirty="0">
                <a:solidFill>
                  <a:schemeClr val="accent5">
                    <a:lumMod val="10000"/>
                  </a:schemeClr>
                </a:solidFill>
              </a:rPr>
              <a:t> </a:t>
            </a:r>
            <a:r>
              <a:rPr lang="en-US" sz="2000" dirty="0" err="1">
                <a:solidFill>
                  <a:schemeClr val="accent5">
                    <a:lumMod val="10000"/>
                  </a:schemeClr>
                </a:solidFill>
              </a:rPr>
              <a:t>Có</a:t>
            </a:r>
            <a:r>
              <a:rPr lang="en-US" sz="2000" dirty="0">
                <a:solidFill>
                  <a:schemeClr val="accent5">
                    <a:lumMod val="10000"/>
                  </a:schemeClr>
                </a:solidFill>
              </a:rPr>
              <a:t> </a:t>
            </a:r>
            <a:r>
              <a:rPr lang="en-US" sz="2000" dirty="0" err="1">
                <a:solidFill>
                  <a:schemeClr val="accent5">
                    <a:lumMod val="10000"/>
                  </a:schemeClr>
                </a:solidFill>
              </a:rPr>
              <a:t>nhiều</a:t>
            </a:r>
            <a:r>
              <a:rPr lang="en-US" sz="2000" dirty="0">
                <a:solidFill>
                  <a:schemeClr val="accent5">
                    <a:lumMod val="10000"/>
                  </a:schemeClr>
                </a:solidFill>
              </a:rPr>
              <a:t> </a:t>
            </a:r>
            <a:r>
              <a:rPr lang="en-US" sz="2000" dirty="0" err="1">
                <a:solidFill>
                  <a:schemeClr val="accent5">
                    <a:lumMod val="10000"/>
                  </a:schemeClr>
                </a:solidFill>
              </a:rPr>
              <a:t>tài</a:t>
            </a:r>
            <a:r>
              <a:rPr lang="en-US" sz="2000" dirty="0">
                <a:solidFill>
                  <a:schemeClr val="accent5">
                    <a:lumMod val="10000"/>
                  </a:schemeClr>
                </a:solidFill>
              </a:rPr>
              <a:t> </a:t>
            </a:r>
            <a:r>
              <a:rPr lang="en-US" sz="2000" dirty="0" err="1">
                <a:solidFill>
                  <a:schemeClr val="accent5">
                    <a:lumMod val="10000"/>
                  </a:schemeClr>
                </a:solidFill>
              </a:rPr>
              <a:t>nguyên</a:t>
            </a:r>
            <a:r>
              <a:rPr lang="en-US" sz="2000" dirty="0">
                <a:solidFill>
                  <a:schemeClr val="accent5">
                    <a:lumMod val="10000"/>
                  </a:schemeClr>
                </a:solidFill>
              </a:rPr>
              <a:t> </a:t>
            </a:r>
            <a:r>
              <a:rPr lang="en-US" sz="2000" dirty="0" err="1">
                <a:solidFill>
                  <a:schemeClr val="accent5">
                    <a:lumMod val="10000"/>
                  </a:schemeClr>
                </a:solidFill>
              </a:rPr>
              <a:t>thiên</a:t>
            </a:r>
            <a:r>
              <a:rPr lang="en-US" sz="2000" dirty="0">
                <a:solidFill>
                  <a:schemeClr val="accent5">
                    <a:lumMod val="10000"/>
                  </a:schemeClr>
                </a:solidFill>
              </a:rPr>
              <a:t> </a:t>
            </a:r>
            <a:r>
              <a:rPr lang="en-US" sz="2000" dirty="0" err="1">
                <a:solidFill>
                  <a:schemeClr val="accent5">
                    <a:lumMod val="10000"/>
                  </a:schemeClr>
                </a:solidFill>
              </a:rPr>
              <a:t>nhiên</a:t>
            </a:r>
            <a:r>
              <a:rPr lang="en-US" sz="2000" dirty="0">
                <a:solidFill>
                  <a:schemeClr val="accent5">
                    <a:lumMod val="10000"/>
                  </a:schemeClr>
                </a:solidFill>
              </a:rPr>
              <a:t> </a:t>
            </a:r>
            <a:r>
              <a:rPr lang="en-US" sz="2000" dirty="0" err="1">
                <a:solidFill>
                  <a:schemeClr val="accent5">
                    <a:lumMod val="10000"/>
                  </a:schemeClr>
                </a:solidFill>
              </a:rPr>
              <a:t>và</a:t>
            </a:r>
            <a:r>
              <a:rPr lang="en-US" sz="2000" dirty="0">
                <a:solidFill>
                  <a:schemeClr val="accent5">
                    <a:lumMod val="10000"/>
                  </a:schemeClr>
                </a:solidFill>
              </a:rPr>
              <a:t> </a:t>
            </a:r>
            <a:r>
              <a:rPr lang="en-US" sz="2000" dirty="0" err="1">
                <a:solidFill>
                  <a:schemeClr val="accent5">
                    <a:lumMod val="10000"/>
                  </a:schemeClr>
                </a:solidFill>
              </a:rPr>
              <a:t>phát</a:t>
            </a:r>
            <a:r>
              <a:rPr lang="en-US" sz="2000" dirty="0">
                <a:solidFill>
                  <a:schemeClr val="accent5">
                    <a:lumMod val="10000"/>
                  </a:schemeClr>
                </a:solidFill>
              </a:rPr>
              <a:t> </a:t>
            </a:r>
            <a:r>
              <a:rPr lang="en-US" sz="2000" dirty="0" err="1">
                <a:solidFill>
                  <a:schemeClr val="accent5">
                    <a:lumMod val="10000"/>
                  </a:schemeClr>
                </a:solidFill>
              </a:rPr>
              <a:t>triển</a:t>
            </a:r>
            <a:r>
              <a:rPr lang="en-US" sz="2000" dirty="0">
                <a:solidFill>
                  <a:schemeClr val="accent5">
                    <a:lumMod val="10000"/>
                  </a:schemeClr>
                </a:solidFill>
              </a:rPr>
              <a:t> </a:t>
            </a:r>
            <a:r>
              <a:rPr lang="en-US" sz="2000" dirty="0" err="1">
                <a:solidFill>
                  <a:schemeClr val="accent5">
                    <a:lumMod val="10000"/>
                  </a:schemeClr>
                </a:solidFill>
              </a:rPr>
              <a:t>nhiều</a:t>
            </a:r>
            <a:r>
              <a:rPr lang="en-US" sz="2000" dirty="0">
                <a:solidFill>
                  <a:schemeClr val="accent5">
                    <a:lumMod val="10000"/>
                  </a:schemeClr>
                </a:solidFill>
              </a:rPr>
              <a:t> </a:t>
            </a:r>
            <a:r>
              <a:rPr lang="en-US" sz="2000" dirty="0" err="1">
                <a:solidFill>
                  <a:schemeClr val="accent5">
                    <a:lumMod val="10000"/>
                  </a:schemeClr>
                </a:solidFill>
              </a:rPr>
              <a:t>ngành</a:t>
            </a:r>
            <a:r>
              <a:rPr lang="en-US" sz="2000" dirty="0">
                <a:solidFill>
                  <a:schemeClr val="accent5">
                    <a:lumMod val="10000"/>
                  </a:schemeClr>
                </a:solidFill>
              </a:rPr>
              <a:t> </a:t>
            </a:r>
            <a:r>
              <a:rPr lang="en-US" sz="2000" dirty="0" err="1">
                <a:solidFill>
                  <a:schemeClr val="accent5">
                    <a:lumMod val="10000"/>
                  </a:schemeClr>
                </a:solidFill>
              </a:rPr>
              <a:t>kinh</a:t>
            </a:r>
            <a:r>
              <a:rPr lang="en-US" sz="2000" dirty="0">
                <a:solidFill>
                  <a:schemeClr val="accent5">
                    <a:lumMod val="10000"/>
                  </a:schemeClr>
                </a:solidFill>
              </a:rPr>
              <a:t> </a:t>
            </a:r>
            <a:r>
              <a:rPr lang="en-US" sz="2000" dirty="0" err="1">
                <a:solidFill>
                  <a:schemeClr val="accent5">
                    <a:lumMod val="10000"/>
                  </a:schemeClr>
                </a:solidFill>
              </a:rPr>
              <a:t>tế</a:t>
            </a:r>
            <a:r>
              <a:rPr lang="en-US" sz="2000" dirty="0">
                <a:solidFill>
                  <a:schemeClr val="accent5">
                    <a:lumMod val="10000"/>
                  </a:schemeClr>
                </a:solidFill>
              </a:rPr>
              <a:t> </a:t>
            </a:r>
            <a:r>
              <a:rPr lang="en-US" sz="2000" dirty="0" err="1">
                <a:solidFill>
                  <a:schemeClr val="accent5">
                    <a:lumMod val="10000"/>
                  </a:schemeClr>
                </a:solidFill>
              </a:rPr>
              <a:t>như</a:t>
            </a:r>
            <a:r>
              <a:rPr lang="en-US" sz="2000" dirty="0">
                <a:solidFill>
                  <a:schemeClr val="accent5">
                    <a:lumMod val="10000"/>
                  </a:schemeClr>
                </a:solidFill>
              </a:rPr>
              <a:t> </a:t>
            </a:r>
            <a:r>
              <a:rPr lang="en-US" sz="2000" dirty="0" err="1">
                <a:solidFill>
                  <a:schemeClr val="accent5">
                    <a:lumMod val="10000"/>
                  </a:schemeClr>
                </a:solidFill>
              </a:rPr>
              <a:t>chế</a:t>
            </a:r>
            <a:r>
              <a:rPr lang="en-US" sz="2000" dirty="0">
                <a:solidFill>
                  <a:schemeClr val="accent5">
                    <a:lumMod val="10000"/>
                  </a:schemeClr>
                </a:solidFill>
              </a:rPr>
              <a:t> </a:t>
            </a:r>
            <a:r>
              <a:rPr lang="en-US" sz="2000" dirty="0" err="1">
                <a:solidFill>
                  <a:schemeClr val="accent5">
                    <a:lumMod val="10000"/>
                  </a:schemeClr>
                </a:solidFill>
              </a:rPr>
              <a:t>tạo</a:t>
            </a:r>
            <a:r>
              <a:rPr lang="en-US" sz="2000" dirty="0">
                <a:solidFill>
                  <a:schemeClr val="accent5">
                    <a:lumMod val="10000"/>
                  </a:schemeClr>
                </a:solidFill>
              </a:rPr>
              <a:t> </a:t>
            </a:r>
            <a:r>
              <a:rPr lang="en-US" sz="2000" dirty="0" err="1">
                <a:solidFill>
                  <a:schemeClr val="accent5">
                    <a:lumMod val="10000"/>
                  </a:schemeClr>
                </a:solidFill>
              </a:rPr>
              <a:t>máy</a:t>
            </a:r>
            <a:r>
              <a:rPr lang="en-US" sz="2000" dirty="0">
                <a:solidFill>
                  <a:schemeClr val="accent5">
                    <a:lumMod val="10000"/>
                  </a:schemeClr>
                </a:solidFill>
              </a:rPr>
              <a:t> </a:t>
            </a:r>
            <a:r>
              <a:rPr lang="en-US" sz="2000" dirty="0" err="1">
                <a:solidFill>
                  <a:schemeClr val="accent5">
                    <a:lumMod val="10000"/>
                  </a:schemeClr>
                </a:solidFill>
              </a:rPr>
              <a:t>móc</a:t>
            </a:r>
            <a:r>
              <a:rPr lang="en-US" sz="2000" dirty="0">
                <a:solidFill>
                  <a:schemeClr val="accent5">
                    <a:lumMod val="10000"/>
                  </a:schemeClr>
                </a:solidFill>
              </a:rPr>
              <a:t>, </a:t>
            </a:r>
            <a:r>
              <a:rPr lang="en-US" sz="2000" dirty="0" err="1">
                <a:solidFill>
                  <a:schemeClr val="accent5">
                    <a:lumMod val="10000"/>
                  </a:schemeClr>
                </a:solidFill>
              </a:rPr>
              <a:t>vũ</a:t>
            </a:r>
            <a:r>
              <a:rPr lang="en-US" sz="2000" dirty="0">
                <a:solidFill>
                  <a:schemeClr val="accent5">
                    <a:lumMod val="10000"/>
                  </a:schemeClr>
                </a:solidFill>
              </a:rPr>
              <a:t> </a:t>
            </a:r>
            <a:r>
              <a:rPr lang="en-US" sz="2000" dirty="0" err="1">
                <a:solidFill>
                  <a:schemeClr val="accent5">
                    <a:lumMod val="10000"/>
                  </a:schemeClr>
                </a:solidFill>
              </a:rPr>
              <a:t>khí</a:t>
            </a:r>
            <a:r>
              <a:rPr lang="en-US" sz="2000" dirty="0">
                <a:solidFill>
                  <a:schemeClr val="accent5">
                    <a:lumMod val="10000"/>
                  </a:schemeClr>
                </a:solidFill>
              </a:rPr>
              <a:t>, </a:t>
            </a:r>
            <a:r>
              <a:rPr lang="en-US" sz="2000" dirty="0" err="1">
                <a:solidFill>
                  <a:schemeClr val="accent5">
                    <a:lumMod val="10000"/>
                  </a:schemeClr>
                </a:solidFill>
              </a:rPr>
              <a:t>khai</a:t>
            </a:r>
            <a:r>
              <a:rPr lang="en-US" sz="2000" dirty="0">
                <a:solidFill>
                  <a:schemeClr val="accent5">
                    <a:lumMod val="10000"/>
                  </a:schemeClr>
                </a:solidFill>
              </a:rPr>
              <a:t> </a:t>
            </a:r>
            <a:r>
              <a:rPr lang="en-US" sz="2000" dirty="0" err="1">
                <a:solidFill>
                  <a:schemeClr val="accent5">
                    <a:lumMod val="10000"/>
                  </a:schemeClr>
                </a:solidFill>
              </a:rPr>
              <a:t>thác</a:t>
            </a:r>
            <a:r>
              <a:rPr lang="en-US" sz="2000" dirty="0">
                <a:solidFill>
                  <a:schemeClr val="accent5">
                    <a:lumMod val="10000"/>
                  </a:schemeClr>
                </a:solidFill>
              </a:rPr>
              <a:t> </a:t>
            </a:r>
            <a:r>
              <a:rPr lang="en-US" sz="2000" dirty="0" err="1">
                <a:solidFill>
                  <a:schemeClr val="accent5">
                    <a:lumMod val="10000"/>
                  </a:schemeClr>
                </a:solidFill>
              </a:rPr>
              <a:t>khoáng</a:t>
            </a:r>
            <a:r>
              <a:rPr lang="en-US" sz="2000" dirty="0">
                <a:solidFill>
                  <a:schemeClr val="accent5">
                    <a:lumMod val="10000"/>
                  </a:schemeClr>
                </a:solidFill>
              </a:rPr>
              <a:t> </a:t>
            </a:r>
            <a:r>
              <a:rPr lang="en-US" sz="2000" dirty="0" err="1">
                <a:solidFill>
                  <a:schemeClr val="accent5">
                    <a:lumMod val="10000"/>
                  </a:schemeClr>
                </a:solidFill>
              </a:rPr>
              <a:t>sản</a:t>
            </a:r>
            <a:r>
              <a:rPr lang="en-US" sz="2000" dirty="0">
                <a:solidFill>
                  <a:schemeClr val="accent5">
                    <a:lumMod val="10000"/>
                  </a:schemeClr>
                </a:solidFill>
              </a:rPr>
              <a:t>, </a:t>
            </a:r>
            <a:r>
              <a:rPr lang="en-US" sz="2000" dirty="0" err="1">
                <a:solidFill>
                  <a:schemeClr val="accent5">
                    <a:lumMod val="10000"/>
                  </a:schemeClr>
                </a:solidFill>
              </a:rPr>
              <a:t>dầu</a:t>
            </a:r>
            <a:r>
              <a:rPr lang="en-US" sz="2000" dirty="0">
                <a:solidFill>
                  <a:schemeClr val="accent5">
                    <a:lumMod val="10000"/>
                  </a:schemeClr>
                </a:solidFill>
              </a:rPr>
              <a:t> </a:t>
            </a:r>
            <a:r>
              <a:rPr lang="en-US" sz="2000" dirty="0" err="1">
                <a:solidFill>
                  <a:schemeClr val="accent5">
                    <a:lumMod val="10000"/>
                  </a:schemeClr>
                </a:solidFill>
              </a:rPr>
              <a:t>mỏ</a:t>
            </a:r>
            <a:r>
              <a:rPr lang="en-US" sz="2000" dirty="0">
                <a:solidFill>
                  <a:schemeClr val="accent5">
                    <a:lumMod val="10000"/>
                  </a:schemeClr>
                </a:solidFill>
              </a:rPr>
              <a:t>…</a:t>
            </a:r>
          </a:p>
        </p:txBody>
      </p:sp>
      <p:sp>
        <p:nvSpPr>
          <p:cNvPr id="3" name="Text Box 5"/>
          <p:cNvSpPr txBox="1">
            <a:spLocks noChangeArrowheads="1"/>
          </p:cNvSpPr>
          <p:nvPr/>
        </p:nvSpPr>
        <p:spPr bwMode="auto">
          <a:xfrm>
            <a:off x="2209800" y="228600"/>
            <a:ext cx="5791200" cy="579438"/>
          </a:xfrm>
          <a:prstGeom prst="rect">
            <a:avLst/>
          </a:prstGeom>
          <a:noFill/>
          <a:ln w="9525">
            <a:noFill/>
            <a:miter lim="800000"/>
            <a:headEnd/>
            <a:tailEnd/>
          </a:ln>
        </p:spPr>
        <p:txBody>
          <a:bodyPr>
            <a:spAutoFit/>
          </a:bodyPr>
          <a:lstStyle/>
          <a:p>
            <a:pPr>
              <a:spcBef>
                <a:spcPct val="50000"/>
              </a:spcBef>
            </a:pPr>
            <a:r>
              <a:rPr lang="en-US" sz="3200" dirty="0" err="1">
                <a:solidFill>
                  <a:schemeClr val="accent2"/>
                </a:solidFill>
              </a:rPr>
              <a:t>Một</a:t>
            </a:r>
            <a:r>
              <a:rPr lang="en-US" sz="3200" dirty="0">
                <a:solidFill>
                  <a:schemeClr val="accent2"/>
                </a:solidFill>
              </a:rPr>
              <a:t> </a:t>
            </a:r>
            <a:r>
              <a:rPr lang="en-US" sz="3200" dirty="0" err="1">
                <a:solidFill>
                  <a:schemeClr val="accent2"/>
                </a:solidFill>
              </a:rPr>
              <a:t>số</a:t>
            </a:r>
            <a:r>
              <a:rPr lang="en-US" sz="3200" dirty="0">
                <a:solidFill>
                  <a:schemeClr val="accent2"/>
                </a:solidFill>
              </a:rPr>
              <a:t> </a:t>
            </a:r>
            <a:r>
              <a:rPr lang="en-US" sz="3200" dirty="0" err="1">
                <a:solidFill>
                  <a:schemeClr val="accent2"/>
                </a:solidFill>
              </a:rPr>
              <a:t>nước</a:t>
            </a:r>
            <a:r>
              <a:rPr lang="en-US" sz="3200" dirty="0">
                <a:solidFill>
                  <a:schemeClr val="accent2"/>
                </a:solidFill>
              </a:rPr>
              <a:t> ở </a:t>
            </a:r>
            <a:r>
              <a:rPr lang="en-US" sz="3200" dirty="0" err="1">
                <a:solidFill>
                  <a:schemeClr val="accent2"/>
                </a:solidFill>
              </a:rPr>
              <a:t>Châu</a:t>
            </a:r>
            <a:r>
              <a:rPr lang="en-US" sz="3200" dirty="0">
                <a:solidFill>
                  <a:schemeClr val="accent2"/>
                </a:solidFill>
              </a:rPr>
              <a:t> </a:t>
            </a:r>
            <a:r>
              <a:rPr lang="en-US" sz="3200" dirty="0" err="1">
                <a:solidFill>
                  <a:schemeClr val="accent2"/>
                </a:solidFill>
              </a:rPr>
              <a:t>Âu</a:t>
            </a:r>
            <a:r>
              <a:rPr lang="en-US" sz="3200" dirty="0">
                <a:solidFill>
                  <a:schemeClr val="accent2"/>
                </a:solidFill>
              </a:rPr>
              <a:t>.</a:t>
            </a:r>
          </a:p>
        </p:txBody>
      </p:sp>
    </p:spTree>
  </p:cSld>
  <p:clrMapOvr>
    <a:masterClrMapping/>
  </p:clrMapOvr>
  <p:transition>
    <p:sndAc>
      <p:stSnd>
        <p:snd r:embed="rId2" name="chimes.wav"/>
      </p:stSnd>
    </p:sndAc>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4"/>
          <p:cNvSpPr>
            <a:spLocks noChangeArrowheads="1"/>
          </p:cNvSpPr>
          <p:nvPr/>
        </p:nvSpPr>
        <p:spPr bwMode="auto">
          <a:xfrm>
            <a:off x="457200" y="228600"/>
            <a:ext cx="1047750" cy="457200"/>
          </a:xfrm>
          <a:prstGeom prst="rect">
            <a:avLst/>
          </a:prstGeom>
          <a:noFill/>
          <a:ln w="9525">
            <a:noFill/>
            <a:miter lim="800000"/>
            <a:headEnd/>
            <a:tailEnd/>
          </a:ln>
        </p:spPr>
        <p:txBody>
          <a:bodyPr wrap="none">
            <a:spAutoFit/>
          </a:bodyPr>
          <a:lstStyle/>
          <a:p>
            <a:pPr>
              <a:spcBef>
                <a:spcPct val="50000"/>
              </a:spcBef>
            </a:pPr>
            <a:r>
              <a:rPr lang="en-US" sz="2400" u="sng" dirty="0" err="1"/>
              <a:t>Địa</a:t>
            </a:r>
            <a:r>
              <a:rPr lang="en-US" sz="2400" u="sng" dirty="0"/>
              <a:t> </a:t>
            </a:r>
            <a:r>
              <a:rPr lang="en-US" sz="2400" u="sng" dirty="0" err="1"/>
              <a:t>lí</a:t>
            </a:r>
            <a:r>
              <a:rPr lang="en-US" sz="2400" dirty="0"/>
              <a:t> :</a:t>
            </a:r>
          </a:p>
        </p:txBody>
      </p:sp>
      <p:sp>
        <p:nvSpPr>
          <p:cNvPr id="9221" name="Text Box 5"/>
          <p:cNvSpPr txBox="1">
            <a:spLocks noChangeArrowheads="1"/>
          </p:cNvSpPr>
          <p:nvPr/>
        </p:nvSpPr>
        <p:spPr bwMode="auto">
          <a:xfrm>
            <a:off x="2057400" y="228600"/>
            <a:ext cx="5791200" cy="579438"/>
          </a:xfrm>
          <a:prstGeom prst="rect">
            <a:avLst/>
          </a:prstGeom>
          <a:noFill/>
          <a:ln w="9525">
            <a:noFill/>
            <a:miter lim="800000"/>
            <a:headEnd/>
            <a:tailEnd/>
          </a:ln>
        </p:spPr>
        <p:txBody>
          <a:bodyPr>
            <a:spAutoFit/>
          </a:bodyPr>
          <a:lstStyle/>
          <a:p>
            <a:pPr>
              <a:spcBef>
                <a:spcPct val="50000"/>
              </a:spcBef>
            </a:pPr>
            <a:r>
              <a:rPr lang="en-US" sz="3200" dirty="0" err="1">
                <a:solidFill>
                  <a:schemeClr val="accent2"/>
                </a:solidFill>
              </a:rPr>
              <a:t>Một</a:t>
            </a:r>
            <a:r>
              <a:rPr lang="en-US" sz="3200" dirty="0">
                <a:solidFill>
                  <a:schemeClr val="accent2"/>
                </a:solidFill>
              </a:rPr>
              <a:t> </a:t>
            </a:r>
            <a:r>
              <a:rPr lang="en-US" sz="3200" dirty="0" err="1">
                <a:solidFill>
                  <a:schemeClr val="accent2"/>
                </a:solidFill>
              </a:rPr>
              <a:t>số</a:t>
            </a:r>
            <a:r>
              <a:rPr lang="en-US" sz="3200" dirty="0">
                <a:solidFill>
                  <a:schemeClr val="accent2"/>
                </a:solidFill>
              </a:rPr>
              <a:t> </a:t>
            </a:r>
            <a:r>
              <a:rPr lang="en-US" sz="3200" dirty="0" err="1">
                <a:solidFill>
                  <a:schemeClr val="accent2"/>
                </a:solidFill>
              </a:rPr>
              <a:t>nước</a:t>
            </a:r>
            <a:r>
              <a:rPr lang="en-US" sz="3200" dirty="0">
                <a:solidFill>
                  <a:schemeClr val="accent2"/>
                </a:solidFill>
              </a:rPr>
              <a:t> ở </a:t>
            </a:r>
            <a:r>
              <a:rPr lang="en-US" sz="3200" dirty="0" err="1">
                <a:solidFill>
                  <a:schemeClr val="accent2"/>
                </a:solidFill>
              </a:rPr>
              <a:t>Châu</a:t>
            </a:r>
            <a:r>
              <a:rPr lang="en-US" sz="3200" dirty="0">
                <a:solidFill>
                  <a:schemeClr val="accent2"/>
                </a:solidFill>
              </a:rPr>
              <a:t> </a:t>
            </a:r>
            <a:r>
              <a:rPr lang="en-US" sz="3200" dirty="0" err="1">
                <a:solidFill>
                  <a:schemeClr val="accent2"/>
                </a:solidFill>
              </a:rPr>
              <a:t>Âu</a:t>
            </a:r>
            <a:r>
              <a:rPr lang="en-US" sz="3200" dirty="0">
                <a:solidFill>
                  <a:schemeClr val="accent2"/>
                </a:solidFill>
              </a:rPr>
              <a:t>.</a:t>
            </a:r>
          </a:p>
        </p:txBody>
      </p:sp>
      <p:sp>
        <p:nvSpPr>
          <p:cNvPr id="10248" name="Text Box 8"/>
          <p:cNvSpPr txBox="1">
            <a:spLocks noChangeArrowheads="1"/>
          </p:cNvSpPr>
          <p:nvPr/>
        </p:nvSpPr>
        <p:spPr bwMode="auto">
          <a:xfrm>
            <a:off x="533400" y="1295400"/>
            <a:ext cx="4800600" cy="1015663"/>
          </a:xfrm>
          <a:prstGeom prst="rect">
            <a:avLst/>
          </a:prstGeom>
          <a:noFill/>
          <a:ln w="9525">
            <a:noFill/>
            <a:miter lim="800000"/>
            <a:headEnd/>
            <a:tailEnd/>
          </a:ln>
        </p:spPr>
        <p:txBody>
          <a:bodyPr wrap="square">
            <a:spAutoFit/>
          </a:bodyPr>
          <a:lstStyle/>
          <a:p>
            <a:pPr>
              <a:spcBef>
                <a:spcPct val="50000"/>
              </a:spcBef>
            </a:pPr>
            <a:r>
              <a:rPr lang="en-US" sz="2400" b="1" dirty="0"/>
              <a:t>2. </a:t>
            </a:r>
            <a:r>
              <a:rPr lang="en-US" sz="2400" b="1" u="sng" dirty="0" err="1"/>
              <a:t>Pháp</a:t>
            </a:r>
            <a:r>
              <a:rPr lang="en-US" sz="2400" b="1" dirty="0"/>
              <a:t> :</a:t>
            </a:r>
          </a:p>
          <a:p>
            <a:pPr>
              <a:spcBef>
                <a:spcPct val="50000"/>
              </a:spcBef>
            </a:pPr>
            <a:r>
              <a:rPr lang="en-US" sz="2400" dirty="0"/>
              <a:t> </a:t>
            </a:r>
          </a:p>
        </p:txBody>
      </p:sp>
      <p:sp>
        <p:nvSpPr>
          <p:cNvPr id="9225" name="Text Box 9"/>
          <p:cNvSpPr txBox="1">
            <a:spLocks noChangeArrowheads="1"/>
          </p:cNvSpPr>
          <p:nvPr/>
        </p:nvSpPr>
        <p:spPr bwMode="auto">
          <a:xfrm>
            <a:off x="2209800" y="3429000"/>
            <a:ext cx="6324600" cy="366713"/>
          </a:xfrm>
          <a:prstGeom prst="rect">
            <a:avLst/>
          </a:prstGeom>
          <a:noFill/>
          <a:ln w="9525">
            <a:noFill/>
            <a:miter lim="800000"/>
            <a:headEnd/>
            <a:tailEnd/>
          </a:ln>
        </p:spPr>
        <p:txBody>
          <a:bodyPr>
            <a:spAutoFit/>
          </a:bodyPr>
          <a:lstStyle/>
          <a:p>
            <a:pPr>
              <a:spcBef>
                <a:spcPct val="50000"/>
              </a:spcBef>
            </a:pPr>
            <a:endParaRPr lang="en-US"/>
          </a:p>
        </p:txBody>
      </p:sp>
      <p:sp>
        <p:nvSpPr>
          <p:cNvPr id="10250" name="Text Box 10"/>
          <p:cNvSpPr txBox="1">
            <a:spLocks noChangeArrowheads="1"/>
          </p:cNvSpPr>
          <p:nvPr/>
        </p:nvSpPr>
        <p:spPr bwMode="auto">
          <a:xfrm>
            <a:off x="762000" y="2971800"/>
            <a:ext cx="7239000" cy="830263"/>
          </a:xfrm>
          <a:prstGeom prst="rect">
            <a:avLst/>
          </a:prstGeom>
          <a:noFill/>
          <a:ln w="9525">
            <a:noFill/>
            <a:miter lim="800000"/>
            <a:headEnd/>
            <a:tailEnd/>
          </a:ln>
        </p:spPr>
        <p:txBody>
          <a:bodyPr>
            <a:spAutoFit/>
          </a:bodyPr>
          <a:lstStyle/>
          <a:p>
            <a:pPr>
              <a:spcBef>
                <a:spcPct val="50000"/>
              </a:spcBef>
            </a:pPr>
            <a:r>
              <a:rPr lang="en-US" sz="2400" dirty="0">
                <a:solidFill>
                  <a:srgbClr val="FF0000"/>
                </a:solidFill>
              </a:rPr>
              <a:t>- </a:t>
            </a:r>
            <a:r>
              <a:rPr lang="en-US" sz="2400" dirty="0" err="1">
                <a:solidFill>
                  <a:srgbClr val="FF0000"/>
                </a:solidFill>
              </a:rPr>
              <a:t>Nước</a:t>
            </a:r>
            <a:r>
              <a:rPr lang="en-US" sz="2400" dirty="0">
                <a:solidFill>
                  <a:srgbClr val="FF0000"/>
                </a:solidFill>
              </a:rPr>
              <a:t> </a:t>
            </a:r>
            <a:r>
              <a:rPr lang="en-US" sz="2400" dirty="0" err="1">
                <a:solidFill>
                  <a:srgbClr val="FF0000"/>
                </a:solidFill>
              </a:rPr>
              <a:t>Pháp</a:t>
            </a:r>
            <a:r>
              <a:rPr lang="en-US" sz="2400" dirty="0">
                <a:solidFill>
                  <a:srgbClr val="FF0000"/>
                </a:solidFill>
              </a:rPr>
              <a:t> </a:t>
            </a:r>
            <a:r>
              <a:rPr lang="en-US" sz="2400" dirty="0" err="1">
                <a:solidFill>
                  <a:srgbClr val="FF0000"/>
                </a:solidFill>
              </a:rPr>
              <a:t>nằm</a:t>
            </a:r>
            <a:r>
              <a:rPr lang="en-US" sz="2400" dirty="0">
                <a:solidFill>
                  <a:srgbClr val="FF0000"/>
                </a:solidFill>
              </a:rPr>
              <a:t> ở </a:t>
            </a:r>
            <a:r>
              <a:rPr lang="en-US" sz="2400" dirty="0" err="1">
                <a:solidFill>
                  <a:srgbClr val="FF0000"/>
                </a:solidFill>
              </a:rPr>
              <a:t>Tây</a:t>
            </a:r>
            <a:r>
              <a:rPr lang="en-US" sz="2400" dirty="0">
                <a:solidFill>
                  <a:srgbClr val="FF0000"/>
                </a:solidFill>
              </a:rPr>
              <a:t> </a:t>
            </a:r>
            <a:r>
              <a:rPr lang="en-US" sz="2400" dirty="0" err="1">
                <a:solidFill>
                  <a:srgbClr val="FF0000"/>
                </a:solidFill>
              </a:rPr>
              <a:t>Âu,giáp</a:t>
            </a:r>
            <a:r>
              <a:rPr lang="en-US" sz="2400" dirty="0">
                <a:solidFill>
                  <a:srgbClr val="FF0000"/>
                </a:solidFill>
              </a:rPr>
              <a:t> </a:t>
            </a:r>
            <a:r>
              <a:rPr lang="en-US" sz="2400" dirty="0" err="1">
                <a:solidFill>
                  <a:srgbClr val="FF0000"/>
                </a:solidFill>
              </a:rPr>
              <a:t>biển,có</a:t>
            </a:r>
            <a:r>
              <a:rPr lang="en-US" sz="2400" dirty="0">
                <a:solidFill>
                  <a:srgbClr val="FF0000"/>
                </a:solidFill>
              </a:rPr>
              <a:t> </a:t>
            </a:r>
            <a:r>
              <a:rPr lang="en-US" sz="2400" dirty="0" err="1">
                <a:solidFill>
                  <a:srgbClr val="FF0000"/>
                </a:solidFill>
              </a:rPr>
              <a:t>khí</a:t>
            </a:r>
            <a:r>
              <a:rPr lang="en-US" sz="2400" dirty="0">
                <a:solidFill>
                  <a:srgbClr val="FF0000"/>
                </a:solidFill>
              </a:rPr>
              <a:t> </a:t>
            </a:r>
            <a:r>
              <a:rPr lang="en-US" sz="2400" dirty="0" err="1">
                <a:solidFill>
                  <a:srgbClr val="FF0000"/>
                </a:solidFill>
              </a:rPr>
              <a:t>hậu</a:t>
            </a:r>
            <a:r>
              <a:rPr lang="en-US" sz="2400" dirty="0">
                <a:solidFill>
                  <a:srgbClr val="FF0000"/>
                </a:solidFill>
              </a:rPr>
              <a:t> </a:t>
            </a:r>
            <a:r>
              <a:rPr lang="en-US" sz="2400" dirty="0" err="1">
                <a:solidFill>
                  <a:srgbClr val="FF0000"/>
                </a:solidFill>
              </a:rPr>
              <a:t>ôn</a:t>
            </a:r>
            <a:r>
              <a:rPr lang="en-US" sz="2400" dirty="0">
                <a:solidFill>
                  <a:srgbClr val="FF0000"/>
                </a:solidFill>
              </a:rPr>
              <a:t> </a:t>
            </a:r>
            <a:r>
              <a:rPr lang="en-US" sz="2400" dirty="0" err="1">
                <a:solidFill>
                  <a:srgbClr val="FF0000"/>
                </a:solidFill>
              </a:rPr>
              <a:t>hòa</a:t>
            </a:r>
            <a:r>
              <a:rPr lang="en-US" sz="2400" dirty="0">
                <a:solidFill>
                  <a:srgbClr val="FF0000"/>
                </a:solidFill>
              </a:rPr>
              <a:t>.</a:t>
            </a:r>
          </a:p>
        </p:txBody>
      </p:sp>
      <p:sp>
        <p:nvSpPr>
          <p:cNvPr id="9227" name="Text Box 11"/>
          <p:cNvSpPr txBox="1">
            <a:spLocks noChangeArrowheads="1"/>
          </p:cNvSpPr>
          <p:nvPr/>
        </p:nvSpPr>
        <p:spPr bwMode="auto">
          <a:xfrm>
            <a:off x="8610600" y="0"/>
            <a:ext cx="533400" cy="366713"/>
          </a:xfrm>
          <a:prstGeom prst="rect">
            <a:avLst/>
          </a:prstGeom>
          <a:noFill/>
          <a:ln w="9525">
            <a:noFill/>
            <a:miter lim="800000"/>
            <a:headEnd/>
            <a:tailEnd/>
          </a:ln>
        </p:spPr>
        <p:txBody>
          <a:bodyPr>
            <a:spAutoFit/>
          </a:bodyPr>
          <a:lstStyle/>
          <a:p>
            <a:pPr>
              <a:spcBef>
                <a:spcPct val="50000"/>
              </a:spcBef>
            </a:pPr>
            <a:r>
              <a:rPr lang="en-US">
                <a:hlinkClick r:id="rId3" action="ppaction://hlinksldjump"/>
              </a:rPr>
              <a:t>@</a:t>
            </a:r>
            <a:endParaRPr lang="en-US"/>
          </a:p>
        </p:txBody>
      </p:sp>
    </p:spTree>
  </p:cSld>
  <p:clrMapOvr>
    <a:masterClrMapping/>
  </p:clrMapOvr>
  <p:transition>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250"/>
                                        </p:tgtEl>
                                        <p:attrNameLst>
                                          <p:attrName>style.visibility</p:attrName>
                                        </p:attrNameLst>
                                      </p:cBhvr>
                                      <p:to>
                                        <p:strVal val="visible"/>
                                      </p:to>
                                    </p:set>
                                    <p:anim calcmode="lin" valueType="num">
                                      <p:cBhvr additive="base">
                                        <p:cTn id="7" dur="500" fill="hold"/>
                                        <p:tgtEl>
                                          <p:spTgt spid="10250"/>
                                        </p:tgtEl>
                                        <p:attrNameLst>
                                          <p:attrName>ppt_x</p:attrName>
                                        </p:attrNameLst>
                                      </p:cBhvr>
                                      <p:tavLst>
                                        <p:tav tm="0">
                                          <p:val>
                                            <p:strVal val="#ppt_x"/>
                                          </p:val>
                                        </p:tav>
                                        <p:tav tm="100000">
                                          <p:val>
                                            <p:strVal val="#ppt_x"/>
                                          </p:val>
                                        </p:tav>
                                      </p:tavLst>
                                    </p:anim>
                                    <p:anim calcmode="lin" valueType="num">
                                      <p:cBhvr additive="base">
                                        <p:cTn id="8" dur="500" fill="hold"/>
                                        <p:tgtEl>
                                          <p:spTgt spid="102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0"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1208</TotalTime>
  <Words>1151</Words>
  <Application>Microsoft Office PowerPoint</Application>
  <PresentationFormat>On-screen Show (4:3)</PresentationFormat>
  <Paragraphs>205</Paragraphs>
  <Slides>23</Slides>
  <Notes>0</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23</vt:i4>
      </vt:variant>
    </vt:vector>
  </HeadingPairs>
  <TitlesOfParts>
    <vt:vector size="25" baseType="lpstr">
      <vt:lpstr>Arial</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Ngô Thị Lệ Quyên (420000411)</cp:lastModifiedBy>
  <cp:revision>50</cp:revision>
  <dcterms:created xsi:type="dcterms:W3CDTF">2009-02-18T06:36:59Z</dcterms:created>
  <dcterms:modified xsi:type="dcterms:W3CDTF">2022-02-20T09:07:22Z</dcterms:modified>
</cp:coreProperties>
</file>